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notesMasterIdLst>
    <p:notesMasterId r:id="rId52"/>
  </p:notesMasterIdLst>
  <p:handoutMasterIdLst>
    <p:handoutMasterId r:id="rId53"/>
  </p:handoutMasterIdLst>
  <p:sldIdLst>
    <p:sldId id="301" r:id="rId5"/>
    <p:sldId id="333" r:id="rId6"/>
    <p:sldId id="365" r:id="rId7"/>
    <p:sldId id="366" r:id="rId8"/>
    <p:sldId id="357" r:id="rId9"/>
    <p:sldId id="361" r:id="rId10"/>
    <p:sldId id="362" r:id="rId11"/>
    <p:sldId id="363" r:id="rId12"/>
    <p:sldId id="364" r:id="rId13"/>
    <p:sldId id="376" r:id="rId14"/>
    <p:sldId id="377" r:id="rId15"/>
    <p:sldId id="379" r:id="rId16"/>
    <p:sldId id="403" r:id="rId17"/>
    <p:sldId id="378" r:id="rId18"/>
    <p:sldId id="375" r:id="rId19"/>
    <p:sldId id="359" r:id="rId20"/>
    <p:sldId id="370" r:id="rId21"/>
    <p:sldId id="371" r:id="rId22"/>
    <p:sldId id="407" r:id="rId23"/>
    <p:sldId id="367" r:id="rId24"/>
    <p:sldId id="406" r:id="rId25"/>
    <p:sldId id="404" r:id="rId26"/>
    <p:sldId id="380" r:id="rId27"/>
    <p:sldId id="374" r:id="rId28"/>
    <p:sldId id="381" r:id="rId29"/>
    <p:sldId id="384" r:id="rId30"/>
    <p:sldId id="387" r:id="rId31"/>
    <p:sldId id="382" r:id="rId32"/>
    <p:sldId id="383" r:id="rId33"/>
    <p:sldId id="385" r:id="rId34"/>
    <p:sldId id="391" r:id="rId35"/>
    <p:sldId id="393" r:id="rId36"/>
    <p:sldId id="395" r:id="rId37"/>
    <p:sldId id="396" r:id="rId38"/>
    <p:sldId id="389" r:id="rId39"/>
    <p:sldId id="397" r:id="rId40"/>
    <p:sldId id="398" r:id="rId41"/>
    <p:sldId id="400" r:id="rId42"/>
    <p:sldId id="399" r:id="rId43"/>
    <p:sldId id="401" r:id="rId44"/>
    <p:sldId id="402" r:id="rId45"/>
    <p:sldId id="388" r:id="rId46"/>
    <p:sldId id="372" r:id="rId47"/>
    <p:sldId id="373" r:id="rId48"/>
    <p:sldId id="405" r:id="rId49"/>
    <p:sldId id="343" r:id="rId50"/>
    <p:sldId id="34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C8C8D3BF-C402-48B0-9AFE-A26F622E3622}">
          <p14:sldIdLst>
            <p14:sldId id="301"/>
            <p14:sldId id="333"/>
            <p14:sldId id="365"/>
            <p14:sldId id="366"/>
            <p14:sldId id="357"/>
            <p14:sldId id="361"/>
            <p14:sldId id="362"/>
            <p14:sldId id="363"/>
            <p14:sldId id="364"/>
            <p14:sldId id="376"/>
            <p14:sldId id="377"/>
            <p14:sldId id="379"/>
            <p14:sldId id="403"/>
            <p14:sldId id="378"/>
            <p14:sldId id="375"/>
            <p14:sldId id="359"/>
            <p14:sldId id="370"/>
            <p14:sldId id="371"/>
            <p14:sldId id="407"/>
            <p14:sldId id="367"/>
            <p14:sldId id="406"/>
            <p14:sldId id="404"/>
            <p14:sldId id="380"/>
            <p14:sldId id="374"/>
            <p14:sldId id="381"/>
            <p14:sldId id="384"/>
            <p14:sldId id="387"/>
            <p14:sldId id="382"/>
            <p14:sldId id="383"/>
            <p14:sldId id="385"/>
            <p14:sldId id="391"/>
            <p14:sldId id="393"/>
            <p14:sldId id="395"/>
            <p14:sldId id="396"/>
            <p14:sldId id="389"/>
            <p14:sldId id="397"/>
            <p14:sldId id="398"/>
            <p14:sldId id="400"/>
            <p14:sldId id="399"/>
            <p14:sldId id="401"/>
            <p14:sldId id="402"/>
            <p14:sldId id="388"/>
            <p14:sldId id="372"/>
            <p14:sldId id="373"/>
            <p14:sldId id="405"/>
            <p14:sldId id="343"/>
            <p14:sldId id="3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24" autoAdjust="0"/>
    <p:restoredTop sz="77920" autoAdjust="0"/>
  </p:normalViewPr>
  <p:slideViewPr>
    <p:cSldViewPr>
      <p:cViewPr varScale="1">
        <p:scale>
          <a:sx n="105" d="100"/>
          <a:sy n="105" d="100"/>
        </p:scale>
        <p:origin x="84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2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067D15-2CAB-4ED5-A2C0-64E724DA40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DOCUMENT TITLE</a:t>
            </a:r>
          </a:p>
        </p:txBody>
      </p:sp>
      <p:sp>
        <p:nvSpPr>
          <p:cNvPr id="3" name="Date Placeholder 2">
            <a:extLst>
              <a:ext uri="{FF2B5EF4-FFF2-40B4-BE49-F238E27FC236}">
                <a16:creationId xmlns:a16="http://schemas.microsoft.com/office/drawing/2014/main" id="{5500FE87-E922-49DB-B022-4F57F9C36A0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EBE033-ADD1-4EC2-8E45-C94DA87A0421}" type="datetimeFigureOut">
              <a:rPr lang="en-IN" smtClean="0"/>
              <a:t>17/01/23</a:t>
            </a:fld>
            <a:endParaRPr lang="en-IN"/>
          </a:p>
        </p:txBody>
      </p:sp>
      <p:sp>
        <p:nvSpPr>
          <p:cNvPr id="4" name="Footer Placeholder 3">
            <a:extLst>
              <a:ext uri="{FF2B5EF4-FFF2-40B4-BE49-F238E27FC236}">
                <a16:creationId xmlns:a16="http://schemas.microsoft.com/office/drawing/2014/main" id="{575DFCF4-4846-4B31-9330-1A5C2FF715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F61E7921-E9ED-4C36-93C1-B903B85BE5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AD0177-D5C5-48BC-9813-8C693E01B88E}" type="slidenum">
              <a:rPr lang="en-IN" smtClean="0"/>
              <a:t>‹#›</a:t>
            </a:fld>
            <a:endParaRPr lang="en-IN"/>
          </a:p>
        </p:txBody>
      </p:sp>
    </p:spTree>
    <p:extLst>
      <p:ext uri="{BB962C8B-B14F-4D97-AF65-F5344CB8AC3E}">
        <p14:creationId xmlns:p14="http://schemas.microsoft.com/office/powerpoint/2010/main" val="381908715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DOCUMENT TITLE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A96DC3-FF90-4F24-B32A-9FCDB91F2304}" type="datetimeFigureOut">
              <a:rPr lang="en-IN" smtClean="0"/>
              <a:t>17/01/23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62C77D-396A-456A-9719-6CD91C26B2C7}" type="slidenum">
              <a:rPr lang="en-IN" smtClean="0"/>
              <a:t>‹#›</a:t>
            </a:fld>
            <a:endParaRPr lang="en-IN"/>
          </a:p>
        </p:txBody>
      </p:sp>
    </p:spTree>
    <p:extLst>
      <p:ext uri="{BB962C8B-B14F-4D97-AF65-F5344CB8AC3E}">
        <p14:creationId xmlns:p14="http://schemas.microsoft.com/office/powerpoint/2010/main" val="22120452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r>
              <a:rPr lang="en-IN"/>
              <a:t>DOCUMENT TITLE</a:t>
            </a:r>
          </a:p>
        </p:txBody>
      </p:sp>
      <p:sp>
        <p:nvSpPr>
          <p:cNvPr id="5" name="Slide Number Placeholder 4"/>
          <p:cNvSpPr>
            <a:spLocks noGrp="1"/>
          </p:cNvSpPr>
          <p:nvPr>
            <p:ph type="sldNum" sz="quarter" idx="5"/>
          </p:nvPr>
        </p:nvSpPr>
        <p:spPr/>
        <p:txBody>
          <a:bodyPr/>
          <a:lstStyle/>
          <a:p>
            <a:fld id="{A762C77D-396A-456A-9719-6CD91C26B2C7}" type="slidenum">
              <a:rPr lang="en-IN" smtClean="0"/>
              <a:t>1</a:t>
            </a:fld>
            <a:endParaRPr lang="en-IN"/>
          </a:p>
        </p:txBody>
      </p:sp>
    </p:spTree>
    <p:extLst>
      <p:ext uri="{BB962C8B-B14F-4D97-AF65-F5344CB8AC3E}">
        <p14:creationId xmlns:p14="http://schemas.microsoft.com/office/powerpoint/2010/main" val="3053768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Header Placeholder 3"/>
          <p:cNvSpPr>
            <a:spLocks noGrp="1"/>
          </p:cNvSpPr>
          <p:nvPr>
            <p:ph type="hdr" sz="quarter"/>
          </p:nvPr>
        </p:nvSpPr>
        <p:spPr/>
        <p:txBody>
          <a:bodyPr/>
          <a:lstStyle/>
          <a:p>
            <a:r>
              <a:rPr lang="en-IN"/>
              <a:t>DOCUMENT TITLE</a:t>
            </a:r>
          </a:p>
        </p:txBody>
      </p:sp>
      <p:sp>
        <p:nvSpPr>
          <p:cNvPr id="5" name="Slide Number Placeholder 4"/>
          <p:cNvSpPr>
            <a:spLocks noGrp="1"/>
          </p:cNvSpPr>
          <p:nvPr>
            <p:ph type="sldNum" sz="quarter" idx="5"/>
          </p:nvPr>
        </p:nvSpPr>
        <p:spPr/>
        <p:txBody>
          <a:bodyPr/>
          <a:lstStyle/>
          <a:p>
            <a:fld id="{A762C77D-396A-456A-9719-6CD91C26B2C7}" type="slidenum">
              <a:rPr lang="en-IN" smtClean="0"/>
              <a:t>27</a:t>
            </a:fld>
            <a:endParaRPr lang="en-IN"/>
          </a:p>
        </p:txBody>
      </p:sp>
    </p:spTree>
    <p:extLst>
      <p:ext uri="{BB962C8B-B14F-4D97-AF65-F5344CB8AC3E}">
        <p14:creationId xmlns:p14="http://schemas.microsoft.com/office/powerpoint/2010/main" val="1764069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t>
            </a:r>
            <a:r>
              <a:rPr lang="en-PT" dirty="0"/>
              <a:t>xample: terraform aws EC2 – instance with no vpc</a:t>
            </a:r>
          </a:p>
          <a:p>
            <a:r>
              <a:rPr lang="en-PT" dirty="0"/>
              <a:t>(SHOW IN kics FOLDER)</a:t>
            </a:r>
          </a:p>
        </p:txBody>
      </p:sp>
      <p:sp>
        <p:nvSpPr>
          <p:cNvPr id="4" name="Header Placeholder 3"/>
          <p:cNvSpPr>
            <a:spLocks noGrp="1"/>
          </p:cNvSpPr>
          <p:nvPr>
            <p:ph type="hdr" sz="quarter"/>
          </p:nvPr>
        </p:nvSpPr>
        <p:spPr/>
        <p:txBody>
          <a:bodyPr/>
          <a:lstStyle/>
          <a:p>
            <a:r>
              <a:rPr lang="en-IN"/>
              <a:t>DOCUMENT TITLE</a:t>
            </a:r>
          </a:p>
        </p:txBody>
      </p:sp>
      <p:sp>
        <p:nvSpPr>
          <p:cNvPr id="5" name="Slide Number Placeholder 4"/>
          <p:cNvSpPr>
            <a:spLocks noGrp="1"/>
          </p:cNvSpPr>
          <p:nvPr>
            <p:ph type="sldNum" sz="quarter" idx="5"/>
          </p:nvPr>
        </p:nvSpPr>
        <p:spPr/>
        <p:txBody>
          <a:bodyPr/>
          <a:lstStyle/>
          <a:p>
            <a:fld id="{A762C77D-396A-456A-9719-6CD91C26B2C7}" type="slidenum">
              <a:rPr lang="en-IN" smtClean="0"/>
              <a:t>28</a:t>
            </a:fld>
            <a:endParaRPr lang="en-IN"/>
          </a:p>
        </p:txBody>
      </p:sp>
    </p:spTree>
    <p:extLst>
      <p:ext uri="{BB962C8B-B14F-4D97-AF65-F5344CB8AC3E}">
        <p14:creationId xmlns:p14="http://schemas.microsoft.com/office/powerpoint/2010/main" val="2940379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No result to be outputed, is out</a:t>
            </a:r>
          </a:p>
        </p:txBody>
      </p:sp>
      <p:sp>
        <p:nvSpPr>
          <p:cNvPr id="4" name="Header Placeholder 3"/>
          <p:cNvSpPr>
            <a:spLocks noGrp="1"/>
          </p:cNvSpPr>
          <p:nvPr>
            <p:ph type="hdr" sz="quarter"/>
          </p:nvPr>
        </p:nvSpPr>
        <p:spPr/>
        <p:txBody>
          <a:bodyPr/>
          <a:lstStyle/>
          <a:p>
            <a:r>
              <a:rPr lang="en-IN"/>
              <a:t>DOCUMENT TITLE</a:t>
            </a:r>
          </a:p>
        </p:txBody>
      </p:sp>
      <p:sp>
        <p:nvSpPr>
          <p:cNvPr id="5" name="Slide Number Placeholder 4"/>
          <p:cNvSpPr>
            <a:spLocks noGrp="1"/>
          </p:cNvSpPr>
          <p:nvPr>
            <p:ph type="sldNum" sz="quarter" idx="5"/>
          </p:nvPr>
        </p:nvSpPr>
        <p:spPr/>
        <p:txBody>
          <a:bodyPr/>
          <a:lstStyle/>
          <a:p>
            <a:fld id="{A762C77D-396A-456A-9719-6CD91C26B2C7}" type="slidenum">
              <a:rPr lang="en-IN" smtClean="0"/>
              <a:t>32</a:t>
            </a:fld>
            <a:endParaRPr lang="en-IN"/>
          </a:p>
        </p:txBody>
      </p:sp>
    </p:spTree>
    <p:extLst>
      <p:ext uri="{BB962C8B-B14F-4D97-AF65-F5344CB8AC3E}">
        <p14:creationId xmlns:p14="http://schemas.microsoft.com/office/powerpoint/2010/main" val="3455997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No result to be outputed, is out</a:t>
            </a:r>
          </a:p>
        </p:txBody>
      </p:sp>
      <p:sp>
        <p:nvSpPr>
          <p:cNvPr id="4" name="Header Placeholder 3"/>
          <p:cNvSpPr>
            <a:spLocks noGrp="1"/>
          </p:cNvSpPr>
          <p:nvPr>
            <p:ph type="hdr" sz="quarter"/>
          </p:nvPr>
        </p:nvSpPr>
        <p:spPr/>
        <p:txBody>
          <a:bodyPr/>
          <a:lstStyle/>
          <a:p>
            <a:r>
              <a:rPr lang="en-IN"/>
              <a:t>DOCUMENT TITLE</a:t>
            </a:r>
          </a:p>
        </p:txBody>
      </p:sp>
      <p:sp>
        <p:nvSpPr>
          <p:cNvPr id="5" name="Slide Number Placeholder 4"/>
          <p:cNvSpPr>
            <a:spLocks noGrp="1"/>
          </p:cNvSpPr>
          <p:nvPr>
            <p:ph type="sldNum" sz="quarter" idx="5"/>
          </p:nvPr>
        </p:nvSpPr>
        <p:spPr/>
        <p:txBody>
          <a:bodyPr/>
          <a:lstStyle/>
          <a:p>
            <a:fld id="{A762C77D-396A-456A-9719-6CD91C26B2C7}" type="slidenum">
              <a:rPr lang="en-IN" smtClean="0"/>
              <a:t>33</a:t>
            </a:fld>
            <a:endParaRPr lang="en-IN"/>
          </a:p>
        </p:txBody>
      </p:sp>
    </p:spTree>
    <p:extLst>
      <p:ext uri="{BB962C8B-B14F-4D97-AF65-F5344CB8AC3E}">
        <p14:creationId xmlns:p14="http://schemas.microsoft.com/office/powerpoint/2010/main" val="4042615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No result to be outputed, is out</a:t>
            </a:r>
          </a:p>
        </p:txBody>
      </p:sp>
      <p:sp>
        <p:nvSpPr>
          <p:cNvPr id="4" name="Header Placeholder 3"/>
          <p:cNvSpPr>
            <a:spLocks noGrp="1"/>
          </p:cNvSpPr>
          <p:nvPr>
            <p:ph type="hdr" sz="quarter"/>
          </p:nvPr>
        </p:nvSpPr>
        <p:spPr/>
        <p:txBody>
          <a:bodyPr/>
          <a:lstStyle/>
          <a:p>
            <a:r>
              <a:rPr lang="en-IN"/>
              <a:t>DOCUMENT TITLE</a:t>
            </a:r>
          </a:p>
        </p:txBody>
      </p:sp>
      <p:sp>
        <p:nvSpPr>
          <p:cNvPr id="5" name="Slide Number Placeholder 4"/>
          <p:cNvSpPr>
            <a:spLocks noGrp="1"/>
          </p:cNvSpPr>
          <p:nvPr>
            <p:ph type="sldNum" sz="quarter" idx="5"/>
          </p:nvPr>
        </p:nvSpPr>
        <p:spPr/>
        <p:txBody>
          <a:bodyPr/>
          <a:lstStyle/>
          <a:p>
            <a:fld id="{A762C77D-396A-456A-9719-6CD91C26B2C7}" type="slidenum">
              <a:rPr lang="en-IN" smtClean="0"/>
              <a:t>34</a:t>
            </a:fld>
            <a:endParaRPr lang="en-IN"/>
          </a:p>
        </p:txBody>
      </p:sp>
    </p:spTree>
    <p:extLst>
      <p:ext uri="{BB962C8B-B14F-4D97-AF65-F5344CB8AC3E}">
        <p14:creationId xmlns:p14="http://schemas.microsoft.com/office/powerpoint/2010/main" val="474429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If you are using KICS libarries, you need to import packec Cx</a:t>
            </a:r>
          </a:p>
          <a:p>
            <a:endParaRPr lang="en-PT" dirty="0"/>
          </a:p>
        </p:txBody>
      </p:sp>
      <p:sp>
        <p:nvSpPr>
          <p:cNvPr id="4" name="Header Placeholder 3"/>
          <p:cNvSpPr>
            <a:spLocks noGrp="1"/>
          </p:cNvSpPr>
          <p:nvPr>
            <p:ph type="hdr" sz="quarter"/>
          </p:nvPr>
        </p:nvSpPr>
        <p:spPr/>
        <p:txBody>
          <a:bodyPr/>
          <a:lstStyle/>
          <a:p>
            <a:r>
              <a:rPr lang="en-IN"/>
              <a:t>DOCUMENT TITLE</a:t>
            </a:r>
          </a:p>
        </p:txBody>
      </p:sp>
      <p:sp>
        <p:nvSpPr>
          <p:cNvPr id="5" name="Slide Number Placeholder 4"/>
          <p:cNvSpPr>
            <a:spLocks noGrp="1"/>
          </p:cNvSpPr>
          <p:nvPr>
            <p:ph type="sldNum" sz="quarter" idx="5"/>
          </p:nvPr>
        </p:nvSpPr>
        <p:spPr/>
        <p:txBody>
          <a:bodyPr/>
          <a:lstStyle/>
          <a:p>
            <a:fld id="{A762C77D-396A-456A-9719-6CD91C26B2C7}" type="slidenum">
              <a:rPr lang="en-IN" smtClean="0"/>
              <a:t>35</a:t>
            </a:fld>
            <a:endParaRPr lang="en-IN"/>
          </a:p>
        </p:txBody>
      </p:sp>
    </p:spTree>
    <p:extLst>
      <p:ext uri="{BB962C8B-B14F-4D97-AF65-F5344CB8AC3E}">
        <p14:creationId xmlns:p14="http://schemas.microsoft.com/office/powerpoint/2010/main" val="2083446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If you are using KICS libarries, you need to import packec Cx</a:t>
            </a:r>
          </a:p>
          <a:p>
            <a:endParaRPr lang="en-PT" dirty="0"/>
          </a:p>
        </p:txBody>
      </p:sp>
      <p:sp>
        <p:nvSpPr>
          <p:cNvPr id="4" name="Header Placeholder 3"/>
          <p:cNvSpPr>
            <a:spLocks noGrp="1"/>
          </p:cNvSpPr>
          <p:nvPr>
            <p:ph type="hdr" sz="quarter"/>
          </p:nvPr>
        </p:nvSpPr>
        <p:spPr/>
        <p:txBody>
          <a:bodyPr/>
          <a:lstStyle/>
          <a:p>
            <a:r>
              <a:rPr lang="en-IN"/>
              <a:t>DOCUMENT TITLE</a:t>
            </a:r>
          </a:p>
        </p:txBody>
      </p:sp>
      <p:sp>
        <p:nvSpPr>
          <p:cNvPr id="5" name="Slide Number Placeholder 4"/>
          <p:cNvSpPr>
            <a:spLocks noGrp="1"/>
          </p:cNvSpPr>
          <p:nvPr>
            <p:ph type="sldNum" sz="quarter" idx="5"/>
          </p:nvPr>
        </p:nvSpPr>
        <p:spPr/>
        <p:txBody>
          <a:bodyPr/>
          <a:lstStyle/>
          <a:p>
            <a:fld id="{A762C77D-396A-456A-9719-6CD91C26B2C7}" type="slidenum">
              <a:rPr lang="en-IN" smtClean="0"/>
              <a:t>36</a:t>
            </a:fld>
            <a:endParaRPr lang="en-IN"/>
          </a:p>
        </p:txBody>
      </p:sp>
    </p:spTree>
    <p:extLst>
      <p:ext uri="{BB962C8B-B14F-4D97-AF65-F5344CB8AC3E}">
        <p14:creationId xmlns:p14="http://schemas.microsoft.com/office/powerpoint/2010/main" val="844226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If you are using KICS libarries, you need to import packec Cx</a:t>
            </a:r>
          </a:p>
          <a:p>
            <a:endParaRPr lang="en-PT" dirty="0"/>
          </a:p>
        </p:txBody>
      </p:sp>
      <p:sp>
        <p:nvSpPr>
          <p:cNvPr id="4" name="Header Placeholder 3"/>
          <p:cNvSpPr>
            <a:spLocks noGrp="1"/>
          </p:cNvSpPr>
          <p:nvPr>
            <p:ph type="hdr" sz="quarter"/>
          </p:nvPr>
        </p:nvSpPr>
        <p:spPr/>
        <p:txBody>
          <a:bodyPr/>
          <a:lstStyle/>
          <a:p>
            <a:r>
              <a:rPr lang="en-IN"/>
              <a:t>DOCUMENT TITLE</a:t>
            </a:r>
          </a:p>
        </p:txBody>
      </p:sp>
      <p:sp>
        <p:nvSpPr>
          <p:cNvPr id="5" name="Slide Number Placeholder 4"/>
          <p:cNvSpPr>
            <a:spLocks noGrp="1"/>
          </p:cNvSpPr>
          <p:nvPr>
            <p:ph type="sldNum" sz="quarter" idx="5"/>
          </p:nvPr>
        </p:nvSpPr>
        <p:spPr/>
        <p:txBody>
          <a:bodyPr/>
          <a:lstStyle/>
          <a:p>
            <a:fld id="{A762C77D-396A-456A-9719-6CD91C26B2C7}" type="slidenum">
              <a:rPr lang="en-IN" smtClean="0"/>
              <a:t>37</a:t>
            </a:fld>
            <a:endParaRPr lang="en-IN"/>
          </a:p>
        </p:txBody>
      </p:sp>
    </p:spTree>
    <p:extLst>
      <p:ext uri="{BB962C8B-B14F-4D97-AF65-F5344CB8AC3E}">
        <p14:creationId xmlns:p14="http://schemas.microsoft.com/office/powerpoint/2010/main" val="3193081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t>
            </a:r>
            <a:r>
              <a:rPr lang="en-PT" dirty="0"/>
              <a:t>alide_key – verifies if the vpc_security_group_id exists inside the object resource</a:t>
            </a:r>
          </a:p>
          <a:p>
            <a:r>
              <a:rPr lang="en-PT" dirty="0"/>
              <a:t>(if you want to see the method just go to the code folder)</a:t>
            </a:r>
          </a:p>
        </p:txBody>
      </p:sp>
      <p:sp>
        <p:nvSpPr>
          <p:cNvPr id="4" name="Header Placeholder 3"/>
          <p:cNvSpPr>
            <a:spLocks noGrp="1"/>
          </p:cNvSpPr>
          <p:nvPr>
            <p:ph type="hdr" sz="quarter"/>
          </p:nvPr>
        </p:nvSpPr>
        <p:spPr/>
        <p:txBody>
          <a:bodyPr/>
          <a:lstStyle/>
          <a:p>
            <a:r>
              <a:rPr lang="en-IN"/>
              <a:t>DOCUMENT TITLE</a:t>
            </a:r>
          </a:p>
        </p:txBody>
      </p:sp>
      <p:sp>
        <p:nvSpPr>
          <p:cNvPr id="5" name="Slide Number Placeholder 4"/>
          <p:cNvSpPr>
            <a:spLocks noGrp="1"/>
          </p:cNvSpPr>
          <p:nvPr>
            <p:ph type="sldNum" sz="quarter" idx="5"/>
          </p:nvPr>
        </p:nvSpPr>
        <p:spPr/>
        <p:txBody>
          <a:bodyPr/>
          <a:lstStyle/>
          <a:p>
            <a:fld id="{A762C77D-396A-456A-9719-6CD91C26B2C7}" type="slidenum">
              <a:rPr lang="en-IN" smtClean="0"/>
              <a:t>38</a:t>
            </a:fld>
            <a:endParaRPr lang="en-IN"/>
          </a:p>
        </p:txBody>
      </p:sp>
    </p:spTree>
    <p:extLst>
      <p:ext uri="{BB962C8B-B14F-4D97-AF65-F5344CB8AC3E}">
        <p14:creationId xmlns:p14="http://schemas.microsoft.com/office/powerpoint/2010/main" val="2345083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Rego Playground page:</a:t>
            </a:r>
          </a:p>
          <a:p>
            <a:r>
              <a:rPr lang="en-GB" dirty="0"/>
              <a:t>-input is the payload </a:t>
            </a:r>
          </a:p>
          <a:p>
            <a:r>
              <a:rPr lang="en-GB" dirty="0"/>
              <a:t>-Rego Playground is our </a:t>
            </a:r>
            <a:r>
              <a:rPr lang="en-GB" dirty="0" err="1"/>
              <a:t>query.rego</a:t>
            </a:r>
            <a:endParaRPr lang="en-GB" dirty="0"/>
          </a:p>
          <a:p>
            <a:endParaRPr lang="en-GB" dirty="0"/>
          </a:p>
          <a:p>
            <a:r>
              <a:rPr lang="en-GB" dirty="0"/>
              <a:t>#TO RUN for run the query</a:t>
            </a:r>
          </a:p>
          <a:p>
            <a:r>
              <a:rPr lang="en-GB" dirty="0"/>
              <a:t>docker run -v /Users/</a:t>
            </a:r>
            <a:r>
              <a:rPr lang="en-GB" dirty="0" err="1"/>
              <a:t>soniadias</a:t>
            </a:r>
            <a:r>
              <a:rPr lang="en-GB" dirty="0"/>
              <a:t>/Desktop/</a:t>
            </a:r>
            <a:r>
              <a:rPr lang="en-GB" dirty="0" err="1"/>
              <a:t>KICSTrainingDemos</a:t>
            </a:r>
            <a:r>
              <a:rPr lang="en-GB" dirty="0"/>
              <a:t>/</a:t>
            </a:r>
            <a:r>
              <a:rPr lang="en-GB" dirty="0" err="1"/>
              <a:t>query_development_training</a:t>
            </a:r>
            <a:r>
              <a:rPr lang="en-GB" dirty="0"/>
              <a:t>/</a:t>
            </a:r>
            <a:r>
              <a:rPr lang="en-GB" dirty="0" err="1"/>
              <a:t>query_development_training_encryption_disabled</a:t>
            </a:r>
            <a:r>
              <a:rPr lang="en-GB" dirty="0"/>
              <a:t>:/query </a:t>
            </a:r>
            <a:r>
              <a:rPr lang="en-GB" dirty="0" err="1"/>
              <a:t>checkmarx</a:t>
            </a:r>
            <a:r>
              <a:rPr lang="en-GB" dirty="0"/>
              <a:t>/</a:t>
            </a:r>
            <a:r>
              <a:rPr lang="en-GB" dirty="0" err="1"/>
              <a:t>kics:latest</a:t>
            </a:r>
            <a:r>
              <a:rPr lang="en-GB" dirty="0"/>
              <a:t> scan -p /query -q /query --no-progress </a:t>
            </a:r>
          </a:p>
          <a:p>
            <a:endParaRPr lang="en-GB" dirty="0"/>
          </a:p>
          <a:p>
            <a:r>
              <a:rPr lang="en-GB" dirty="0"/>
              <a:t>#to verbose add</a:t>
            </a:r>
          </a:p>
          <a:p>
            <a:r>
              <a:rPr lang="en-GB" dirty="0"/>
              <a:t>-v </a:t>
            </a:r>
          </a:p>
          <a:p>
            <a:endParaRPr lang="en-GB" dirty="0"/>
          </a:p>
          <a:p>
            <a:r>
              <a:rPr lang="en-GB" dirty="0"/>
              <a:t>#to generate the </a:t>
            </a:r>
            <a:r>
              <a:rPr lang="en-GB" dirty="0" err="1"/>
              <a:t>json</a:t>
            </a:r>
            <a:r>
              <a:rPr lang="en-GB" dirty="0"/>
              <a:t> representation of the document</a:t>
            </a:r>
          </a:p>
          <a:p>
            <a:r>
              <a:rPr lang="en-GB" dirty="0"/>
              <a:t>-d /query/</a:t>
            </a:r>
            <a:r>
              <a:rPr lang="en-GB" dirty="0" err="1"/>
              <a:t>payload.json</a:t>
            </a:r>
            <a:r>
              <a:rPr lang="en-GB" dirty="0"/>
              <a:t> </a:t>
            </a:r>
          </a:p>
          <a:p>
            <a:endParaRPr lang="en-GB" dirty="0"/>
          </a:p>
          <a:p>
            <a:r>
              <a:rPr lang="en-GB" dirty="0"/>
              <a:t>#to generate a report with the security issues </a:t>
            </a:r>
            <a:r>
              <a:rPr lang="en-GB" dirty="0" err="1"/>
              <a:t>foud</a:t>
            </a:r>
            <a:endParaRPr lang="en-GB" dirty="0"/>
          </a:p>
          <a:p>
            <a:r>
              <a:rPr lang="en-GB" dirty="0"/>
              <a:t>-o /query --report-formats "pdf”</a:t>
            </a:r>
          </a:p>
          <a:p>
            <a:endParaRPr lang="en-GB" dirty="0"/>
          </a:p>
          <a:p>
            <a:r>
              <a:rPr lang="en-GB" dirty="0"/>
              <a:t>#</a:t>
            </a:r>
            <a:r>
              <a:rPr lang="en-GB" dirty="0" err="1"/>
              <a:t>query.rego</a:t>
            </a:r>
            <a:endParaRPr lang="en-GB" dirty="0"/>
          </a:p>
          <a:p>
            <a:r>
              <a:rPr lang="en-GB" b="0" dirty="0">
                <a:solidFill>
                  <a:srgbClr val="569CD6"/>
                </a:solidFill>
                <a:effectLst/>
                <a:latin typeface="Menlo" panose="020B0609030804020204" pitchFamily="49" charset="0"/>
              </a:rPr>
              <a:t>package </a:t>
            </a:r>
            <a:r>
              <a:rPr lang="en-GB" b="0" dirty="0" err="1">
                <a:solidFill>
                  <a:srgbClr val="D4D4D4"/>
                </a:solidFill>
                <a:effectLst/>
                <a:latin typeface="Menlo" panose="020B0609030804020204" pitchFamily="49" charset="0"/>
              </a:rPr>
              <a:t>Cx</a:t>
            </a:r>
            <a:endParaRPr lang="en-GB" b="0" dirty="0">
              <a:solidFill>
                <a:srgbClr val="D4D4D4"/>
              </a:solidFill>
              <a:effectLst/>
              <a:latin typeface="Menlo" panose="020B0609030804020204" pitchFamily="49" charset="0"/>
            </a:endParaRPr>
          </a:p>
          <a:p>
            <a:br>
              <a:rPr lang="en-GB" b="0" dirty="0">
                <a:solidFill>
                  <a:srgbClr val="D4D4D4"/>
                </a:solidFill>
                <a:effectLst/>
                <a:latin typeface="Menlo" panose="020B0609030804020204" pitchFamily="49" charset="0"/>
              </a:rPr>
            </a:br>
            <a:r>
              <a:rPr lang="en-GB" b="0" dirty="0">
                <a:solidFill>
                  <a:srgbClr val="569CD6"/>
                </a:solidFill>
                <a:effectLst/>
                <a:latin typeface="Menlo" panose="020B0609030804020204" pitchFamily="49" charset="0"/>
              </a:rPr>
              <a:t>import </a:t>
            </a:r>
            <a:r>
              <a:rPr lang="en-GB" b="0" dirty="0" err="1">
                <a:solidFill>
                  <a:srgbClr val="D4D4D4"/>
                </a:solidFill>
                <a:effectLst/>
                <a:latin typeface="Menlo" panose="020B0609030804020204" pitchFamily="49" charset="0"/>
              </a:rPr>
              <a:t>data.generic.common</a:t>
            </a:r>
            <a:r>
              <a:rPr lang="en-GB" b="0" dirty="0">
                <a:solidFill>
                  <a:srgbClr val="569CD6"/>
                </a:solidFill>
                <a:effectLst/>
                <a:latin typeface="Menlo" panose="020B0609030804020204" pitchFamily="49" charset="0"/>
              </a:rPr>
              <a:t> as </a:t>
            </a:r>
            <a:r>
              <a:rPr lang="en-GB" b="0" dirty="0" err="1">
                <a:solidFill>
                  <a:srgbClr val="D4D4D4"/>
                </a:solidFill>
                <a:effectLst/>
                <a:latin typeface="Menlo" panose="020B0609030804020204" pitchFamily="49" charset="0"/>
              </a:rPr>
              <a:t>common_lib</a:t>
            </a:r>
            <a:endParaRPr lang="en-GB" b="0" dirty="0">
              <a:solidFill>
                <a:srgbClr val="D4D4D4"/>
              </a:solidFill>
              <a:effectLst/>
              <a:latin typeface="Menlo" panose="020B0609030804020204" pitchFamily="49" charset="0"/>
            </a:endParaRPr>
          </a:p>
          <a:p>
            <a:br>
              <a:rPr lang="en-GB" b="0" dirty="0">
                <a:solidFill>
                  <a:srgbClr val="D4D4D4"/>
                </a:solidFill>
                <a:effectLst/>
                <a:latin typeface="Menlo" panose="020B0609030804020204" pitchFamily="49" charset="0"/>
              </a:rPr>
            </a:br>
            <a:r>
              <a:rPr lang="en-GB" b="0" dirty="0" err="1">
                <a:solidFill>
                  <a:srgbClr val="D4D4D4"/>
                </a:solidFill>
                <a:effectLst/>
                <a:latin typeface="Menlo" panose="020B0609030804020204" pitchFamily="49" charset="0"/>
              </a:rPr>
              <a:t>CxPolicy</a:t>
            </a:r>
            <a:r>
              <a:rPr lang="en-GB" b="0" dirty="0">
                <a:solidFill>
                  <a:srgbClr val="D4D4D4"/>
                </a:solidFill>
                <a:effectLst/>
                <a:latin typeface="Menlo" panose="020B0609030804020204" pitchFamily="49" charset="0"/>
              </a:rPr>
              <a:t>[result] {</a:t>
            </a:r>
          </a:p>
          <a:p>
            <a:r>
              <a:rPr lang="en-GB" b="0" dirty="0">
                <a:solidFill>
                  <a:srgbClr val="6A9955"/>
                </a:solidFill>
                <a:effectLst/>
                <a:latin typeface="Menlo" panose="020B0609030804020204" pitchFamily="49" charset="0"/>
              </a:rPr>
              <a:t># access to any document</a:t>
            </a:r>
            <a:endParaRPr lang="en-GB" b="0" dirty="0">
              <a:solidFill>
                <a:srgbClr val="D4D4D4"/>
              </a:solidFill>
              <a:effectLst/>
              <a:latin typeface="Menlo" panose="020B0609030804020204" pitchFamily="49" charset="0"/>
            </a:endParaRPr>
          </a:p>
          <a:p>
            <a:r>
              <a:rPr lang="en-GB" b="0" dirty="0">
                <a:solidFill>
                  <a:srgbClr val="D4D4D4"/>
                </a:solidFill>
                <a:effectLst/>
                <a:latin typeface="Menlo" panose="020B0609030804020204" pitchFamily="49" charset="0"/>
              </a:rPr>
              <a:t>doc := </a:t>
            </a:r>
            <a:r>
              <a:rPr lang="en-GB" b="0" dirty="0" err="1">
                <a:solidFill>
                  <a:srgbClr val="D4D4D4"/>
                </a:solidFill>
                <a:effectLst/>
                <a:latin typeface="Menlo" panose="020B0609030804020204" pitchFamily="49" charset="0"/>
              </a:rPr>
              <a:t>input.document</a:t>
            </a:r>
            <a:r>
              <a:rPr lang="en-GB" b="0" dirty="0">
                <a:solidFill>
                  <a:srgbClr val="D4D4D4"/>
                </a:solidFill>
                <a:effectLst/>
                <a:latin typeface="Menlo" panose="020B0609030804020204" pitchFamily="49" charset="0"/>
              </a:rPr>
              <a:t>[</a:t>
            </a:r>
            <a:r>
              <a:rPr lang="en-GB" b="0" dirty="0" err="1">
                <a:solidFill>
                  <a:srgbClr val="D4D4D4"/>
                </a:solidFill>
                <a:effectLst/>
                <a:latin typeface="Menlo" panose="020B0609030804020204" pitchFamily="49" charset="0"/>
              </a:rPr>
              <a:t>i</a:t>
            </a:r>
            <a:r>
              <a:rPr lang="en-GB" b="0" dirty="0">
                <a:solidFill>
                  <a:srgbClr val="D4D4D4"/>
                </a:solidFill>
                <a:effectLst/>
                <a:latin typeface="Menlo" panose="020B0609030804020204" pitchFamily="49" charset="0"/>
              </a:rPr>
              <a:t>]</a:t>
            </a:r>
          </a:p>
          <a:p>
            <a:r>
              <a:rPr lang="en-GB" b="0" dirty="0">
                <a:solidFill>
                  <a:srgbClr val="6A9955"/>
                </a:solidFill>
                <a:effectLst/>
                <a:latin typeface="Menlo" panose="020B0609030804020204" pitchFamily="49" charset="0"/>
              </a:rPr>
              <a:t># access the resource object on doc</a:t>
            </a:r>
            <a:endParaRPr lang="en-GB" b="0" dirty="0">
              <a:solidFill>
                <a:srgbClr val="D4D4D4"/>
              </a:solidFill>
              <a:effectLst/>
              <a:latin typeface="Menlo" panose="020B0609030804020204" pitchFamily="49" charset="0"/>
            </a:endParaRPr>
          </a:p>
          <a:p>
            <a:r>
              <a:rPr lang="en-GB" b="0" dirty="0">
                <a:solidFill>
                  <a:srgbClr val="D4D4D4"/>
                </a:solidFill>
                <a:effectLst/>
                <a:latin typeface="Menlo" panose="020B0609030804020204" pitchFamily="49" charset="0"/>
              </a:rPr>
              <a:t>resource := </a:t>
            </a:r>
            <a:r>
              <a:rPr lang="en-GB" b="0" dirty="0" err="1">
                <a:solidFill>
                  <a:srgbClr val="D4D4D4"/>
                </a:solidFill>
                <a:effectLst/>
                <a:latin typeface="Menlo" panose="020B0609030804020204" pitchFamily="49" charset="0"/>
              </a:rPr>
              <a:t>doc.resource</a:t>
            </a:r>
            <a:endParaRPr lang="en-GB" b="0" dirty="0">
              <a:solidFill>
                <a:srgbClr val="D4D4D4"/>
              </a:solidFill>
              <a:effectLst/>
              <a:latin typeface="Menlo" panose="020B0609030804020204" pitchFamily="49" charset="0"/>
            </a:endParaRPr>
          </a:p>
          <a:p>
            <a:r>
              <a:rPr lang="en-GB" b="0" dirty="0">
                <a:solidFill>
                  <a:srgbClr val="6A9955"/>
                </a:solidFill>
                <a:effectLst/>
                <a:latin typeface="Menlo" panose="020B0609030804020204" pitchFamily="49" charset="0"/>
              </a:rPr>
              <a:t># walk into the resource to find field encrypted</a:t>
            </a:r>
            <a:endParaRPr lang="en-GB" b="0" dirty="0">
              <a:solidFill>
                <a:srgbClr val="D4D4D4"/>
              </a:solidFill>
              <a:effectLst/>
              <a:latin typeface="Menlo" panose="020B0609030804020204" pitchFamily="49" charset="0"/>
            </a:endParaRPr>
          </a:p>
          <a:p>
            <a:r>
              <a:rPr lang="en-GB" b="0" dirty="0">
                <a:solidFill>
                  <a:srgbClr val="D4D4D4"/>
                </a:solidFill>
                <a:effectLst/>
                <a:latin typeface="Menlo" panose="020B0609030804020204" pitchFamily="49" charset="0"/>
              </a:rPr>
              <a:t>[path, value] = </a:t>
            </a:r>
            <a:r>
              <a:rPr lang="en-GB" b="0" dirty="0">
                <a:solidFill>
                  <a:srgbClr val="DCDCAA"/>
                </a:solidFill>
                <a:effectLst/>
                <a:latin typeface="Menlo" panose="020B0609030804020204" pitchFamily="49" charset="0"/>
              </a:rPr>
              <a:t>walk</a:t>
            </a:r>
            <a:r>
              <a:rPr lang="en-GB" b="0" dirty="0">
                <a:solidFill>
                  <a:srgbClr val="D4D4D4"/>
                </a:solidFill>
                <a:effectLst/>
                <a:latin typeface="Menlo" panose="020B0609030804020204" pitchFamily="49" charset="0"/>
              </a:rPr>
              <a:t>(resource)</a:t>
            </a:r>
          </a:p>
          <a:p>
            <a:r>
              <a:rPr lang="en-GB" b="0" dirty="0" err="1">
                <a:solidFill>
                  <a:srgbClr val="D4D4D4"/>
                </a:solidFill>
                <a:effectLst/>
                <a:latin typeface="Menlo" panose="020B0609030804020204" pitchFamily="49" charset="0"/>
              </a:rPr>
              <a:t>value.encrypted</a:t>
            </a:r>
            <a:r>
              <a:rPr lang="en-GB" b="0" dirty="0">
                <a:solidFill>
                  <a:srgbClr val="D4D4D4"/>
                </a:solidFill>
                <a:effectLst/>
                <a:latin typeface="Menlo" panose="020B0609030804020204" pitchFamily="49" charset="0"/>
              </a:rPr>
              <a:t> == </a:t>
            </a:r>
            <a:r>
              <a:rPr lang="en-GB" b="0" dirty="0">
                <a:solidFill>
                  <a:srgbClr val="569CD6"/>
                </a:solidFill>
                <a:effectLst/>
                <a:latin typeface="Menlo" panose="020B0609030804020204" pitchFamily="49" charset="0"/>
              </a:rPr>
              <a:t>false</a:t>
            </a:r>
            <a:endParaRPr lang="en-GB" b="0" dirty="0">
              <a:solidFill>
                <a:srgbClr val="D4D4D4"/>
              </a:solidFill>
              <a:effectLst/>
              <a:latin typeface="Menlo" panose="020B0609030804020204" pitchFamily="49" charset="0"/>
            </a:endParaRP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result := {</a:t>
            </a:r>
          </a:p>
          <a:p>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documentId</a:t>
            </a:r>
            <a:r>
              <a:rPr lang="en-GB" b="0" dirty="0">
                <a:solidFill>
                  <a:srgbClr val="CE9178"/>
                </a:solidFill>
                <a:effectLst/>
                <a:latin typeface="Menlo" panose="020B0609030804020204" pitchFamily="49" charset="0"/>
              </a:rPr>
              <a:t>"</a:t>
            </a:r>
            <a:r>
              <a:rPr lang="en-GB" b="0" dirty="0">
                <a:solidFill>
                  <a:srgbClr val="D4D4D4"/>
                </a:solidFill>
                <a:effectLst/>
                <a:latin typeface="Menlo" panose="020B0609030804020204" pitchFamily="49" charset="0"/>
              </a:rPr>
              <a:t>: </a:t>
            </a:r>
            <a:r>
              <a:rPr lang="en-GB" b="0" dirty="0" err="1">
                <a:solidFill>
                  <a:srgbClr val="D4D4D4"/>
                </a:solidFill>
                <a:effectLst/>
                <a:latin typeface="Menlo" panose="020B0609030804020204" pitchFamily="49" charset="0"/>
              </a:rPr>
              <a:t>doc.id</a:t>
            </a:r>
            <a:r>
              <a:rPr lang="en-GB" b="0" dirty="0">
                <a:solidFill>
                  <a:srgbClr val="D4D4D4"/>
                </a:solidFill>
                <a:effectLst/>
                <a:latin typeface="Menlo" panose="020B0609030804020204" pitchFamily="49" charset="0"/>
              </a:rPr>
              <a:t>,</a:t>
            </a:r>
          </a:p>
          <a:p>
            <a:r>
              <a:rPr lang="en-GB" b="0" dirty="0">
                <a:solidFill>
                  <a:srgbClr val="CE9178"/>
                </a:solidFill>
                <a:effectLst/>
                <a:latin typeface="Menlo" panose="020B0609030804020204" pitchFamily="49" charset="0"/>
              </a:rPr>
              <a:t>"debug"</a:t>
            </a:r>
            <a:r>
              <a:rPr lang="en-GB" b="0" dirty="0">
                <a:solidFill>
                  <a:srgbClr val="D4D4D4"/>
                </a:solidFill>
                <a:effectLst/>
                <a:latin typeface="Menlo" panose="020B0609030804020204" pitchFamily="49" charset="0"/>
              </a:rPr>
              <a:t>: </a:t>
            </a:r>
            <a:r>
              <a:rPr lang="en-GB" b="0" dirty="0" err="1">
                <a:solidFill>
                  <a:srgbClr val="DCDCAA"/>
                </a:solidFill>
                <a:effectLst/>
                <a:latin typeface="Menlo" panose="020B0609030804020204" pitchFamily="49" charset="0"/>
              </a:rPr>
              <a:t>sprintf</a:t>
            </a:r>
            <a:r>
              <a:rPr lang="en-GB" b="0" dirty="0">
                <a:solidFill>
                  <a:srgbClr val="D4D4D4"/>
                </a:solidFill>
                <a:effectLst/>
                <a:latin typeface="Menlo" panose="020B0609030804020204" pitchFamily="49" charset="0"/>
              </a:rPr>
              <a:t>(</a:t>
            </a:r>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s.encrypted</a:t>
            </a:r>
            <a:r>
              <a:rPr lang="en-GB" b="0" dirty="0">
                <a:solidFill>
                  <a:srgbClr val="CE9178"/>
                </a:solidFill>
                <a:effectLst/>
                <a:latin typeface="Menlo" panose="020B0609030804020204" pitchFamily="49" charset="0"/>
              </a:rPr>
              <a:t>"</a:t>
            </a:r>
            <a:r>
              <a:rPr lang="en-GB" b="0" dirty="0">
                <a:solidFill>
                  <a:srgbClr val="D4D4D4"/>
                </a:solidFill>
                <a:effectLst/>
                <a:latin typeface="Menlo" panose="020B0609030804020204" pitchFamily="49" charset="0"/>
              </a:rPr>
              <a:t>, [path]),</a:t>
            </a:r>
          </a:p>
          <a:p>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searchKey</a:t>
            </a:r>
            <a:r>
              <a:rPr lang="en-GB" b="0" dirty="0">
                <a:solidFill>
                  <a:srgbClr val="CE9178"/>
                </a:solidFill>
                <a:effectLst/>
                <a:latin typeface="Menlo" panose="020B0609030804020204" pitchFamily="49" charset="0"/>
              </a:rPr>
              <a:t>"</a:t>
            </a:r>
            <a:r>
              <a:rPr lang="en-GB" b="0" dirty="0">
                <a:solidFill>
                  <a:srgbClr val="D4D4D4"/>
                </a:solidFill>
                <a:effectLst/>
                <a:latin typeface="Menlo" panose="020B0609030804020204" pitchFamily="49" charset="0"/>
              </a:rPr>
              <a:t>: </a:t>
            </a:r>
            <a:r>
              <a:rPr lang="en-GB" b="0" dirty="0" err="1">
                <a:solidFill>
                  <a:srgbClr val="DCDCAA"/>
                </a:solidFill>
                <a:effectLst/>
                <a:latin typeface="Menlo" panose="020B0609030804020204" pitchFamily="49" charset="0"/>
              </a:rPr>
              <a:t>sprintf</a:t>
            </a:r>
            <a:r>
              <a:rPr lang="en-GB" b="0" dirty="0">
                <a:solidFill>
                  <a:srgbClr val="D4D4D4"/>
                </a:solidFill>
                <a:effectLst/>
                <a:latin typeface="Menlo" panose="020B0609030804020204" pitchFamily="49" charset="0"/>
              </a:rPr>
              <a:t>(</a:t>
            </a:r>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s.encrypted</a:t>
            </a:r>
            <a:r>
              <a:rPr lang="en-GB" b="0" dirty="0">
                <a:solidFill>
                  <a:srgbClr val="CE9178"/>
                </a:solidFill>
                <a:effectLst/>
                <a:latin typeface="Menlo" panose="020B0609030804020204" pitchFamily="49" charset="0"/>
              </a:rPr>
              <a:t>"</a:t>
            </a:r>
            <a:r>
              <a:rPr lang="en-GB" b="0" dirty="0">
                <a:solidFill>
                  <a:srgbClr val="D4D4D4"/>
                </a:solidFill>
                <a:effectLst/>
                <a:latin typeface="Menlo" panose="020B0609030804020204" pitchFamily="49" charset="0"/>
              </a:rPr>
              <a:t>, [</a:t>
            </a:r>
            <a:r>
              <a:rPr lang="en-GB" b="0" dirty="0" err="1">
                <a:solidFill>
                  <a:srgbClr val="D4D4D4"/>
                </a:solidFill>
                <a:effectLst/>
                <a:latin typeface="Menlo" panose="020B0609030804020204" pitchFamily="49" charset="0"/>
              </a:rPr>
              <a:t>common_lib.</a:t>
            </a:r>
            <a:r>
              <a:rPr lang="en-GB" b="0" dirty="0" err="1">
                <a:solidFill>
                  <a:srgbClr val="DCDCAA"/>
                </a:solidFill>
                <a:effectLst/>
                <a:latin typeface="Menlo" panose="020B0609030804020204" pitchFamily="49" charset="0"/>
              </a:rPr>
              <a:t>concat_path</a:t>
            </a:r>
            <a:r>
              <a:rPr lang="en-GB" b="0" dirty="0">
                <a:solidFill>
                  <a:srgbClr val="D4D4D4"/>
                </a:solidFill>
                <a:effectLst/>
                <a:latin typeface="Menlo" panose="020B0609030804020204" pitchFamily="49" charset="0"/>
              </a:rPr>
              <a:t>(path)]),</a:t>
            </a:r>
          </a:p>
          <a:p>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issueType</a:t>
            </a:r>
            <a:r>
              <a:rPr lang="en-GB" b="0" dirty="0">
                <a:solidFill>
                  <a:srgbClr val="CE9178"/>
                </a:solidFill>
                <a:effectLst/>
                <a:latin typeface="Menlo" panose="020B0609030804020204" pitchFamily="49" charset="0"/>
              </a:rPr>
              <a:t>"</a:t>
            </a:r>
            <a:r>
              <a:rPr lang="en-GB" b="0" dirty="0">
                <a:solidFill>
                  <a:srgbClr val="D4D4D4"/>
                </a:solidFill>
                <a:effectLst/>
                <a:latin typeface="Menlo" panose="020B0609030804020204" pitchFamily="49" charset="0"/>
              </a:rPr>
              <a:t>: </a:t>
            </a:r>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IncorrectValue</a:t>
            </a:r>
            <a:r>
              <a:rPr lang="en-GB" b="0" dirty="0">
                <a:solidFill>
                  <a:srgbClr val="CE9178"/>
                </a:solidFill>
                <a:effectLst/>
                <a:latin typeface="Menlo" panose="020B0609030804020204" pitchFamily="49" charset="0"/>
              </a:rPr>
              <a:t>"</a:t>
            </a:r>
            <a:r>
              <a:rPr lang="en-GB" b="0" dirty="0">
                <a:solidFill>
                  <a:srgbClr val="D4D4D4"/>
                </a:solidFill>
                <a:effectLst/>
                <a:latin typeface="Menlo" panose="020B0609030804020204" pitchFamily="49" charset="0"/>
              </a:rPr>
              <a:t>,</a:t>
            </a:r>
          </a:p>
          <a:p>
            <a:r>
              <a:rPr lang="en-GB" b="0" dirty="0">
                <a:solidFill>
                  <a:srgbClr val="6A9955"/>
                </a:solidFill>
                <a:effectLst/>
                <a:latin typeface="Menlo" panose="020B0609030804020204" pitchFamily="49" charset="0"/>
              </a:rPr>
              <a:t># "</a:t>
            </a:r>
            <a:r>
              <a:rPr lang="en-GB" b="0" dirty="0" err="1">
                <a:solidFill>
                  <a:srgbClr val="6A9955"/>
                </a:solidFill>
                <a:effectLst/>
                <a:latin typeface="Menlo" panose="020B0609030804020204" pitchFamily="49" charset="0"/>
              </a:rPr>
              <a:t>keyExpectedValue</a:t>
            </a:r>
            <a:r>
              <a:rPr lang="en-GB" b="0" dirty="0">
                <a:solidFill>
                  <a:srgbClr val="6A9955"/>
                </a:solidFill>
                <a:effectLst/>
                <a:latin typeface="Menlo" panose="020B0609030804020204" pitchFamily="49" charset="0"/>
              </a:rPr>
              <a:t>": </a:t>
            </a:r>
            <a:r>
              <a:rPr lang="en-GB" b="0" dirty="0" err="1">
                <a:solidFill>
                  <a:srgbClr val="6A9955"/>
                </a:solidFill>
                <a:effectLst/>
                <a:latin typeface="Menlo" panose="020B0609030804020204" pitchFamily="49" charset="0"/>
              </a:rPr>
              <a:t>sprintf</a:t>
            </a:r>
            <a:r>
              <a:rPr lang="en-GB" b="0" dirty="0">
                <a:solidFill>
                  <a:srgbClr val="6A9955"/>
                </a:solidFill>
                <a:effectLst/>
                <a:latin typeface="Menlo" panose="020B0609030804020204" pitchFamily="49" charset="0"/>
              </a:rPr>
              <a:t>("%</a:t>
            </a:r>
            <a:r>
              <a:rPr lang="en-GB" b="0" dirty="0" err="1">
                <a:solidFill>
                  <a:srgbClr val="6A9955"/>
                </a:solidFill>
                <a:effectLst/>
                <a:latin typeface="Menlo" panose="020B0609030804020204" pitchFamily="49" charset="0"/>
              </a:rPr>
              <a:t>s.encrypted</a:t>
            </a:r>
            <a:r>
              <a:rPr lang="en-GB" b="0" dirty="0">
                <a:solidFill>
                  <a:srgbClr val="6A9955"/>
                </a:solidFill>
                <a:effectLst/>
                <a:latin typeface="Menlo" panose="020B0609030804020204" pitchFamily="49" charset="0"/>
              </a:rPr>
              <a:t> is set to true", [</a:t>
            </a:r>
            <a:r>
              <a:rPr lang="en-GB" b="0" dirty="0" err="1">
                <a:solidFill>
                  <a:srgbClr val="6A9955"/>
                </a:solidFill>
                <a:effectLst/>
                <a:latin typeface="Menlo" panose="020B0609030804020204" pitchFamily="49" charset="0"/>
              </a:rPr>
              <a:t>concat_path</a:t>
            </a:r>
            <a:r>
              <a:rPr lang="en-GB" b="0" dirty="0">
                <a:solidFill>
                  <a:srgbClr val="6A9955"/>
                </a:solidFill>
                <a:effectLst/>
                <a:latin typeface="Menlo" panose="020B0609030804020204" pitchFamily="49" charset="0"/>
              </a:rPr>
              <a:t>(path)]),</a:t>
            </a:r>
            <a:endParaRPr lang="en-GB" b="0" dirty="0">
              <a:solidFill>
                <a:srgbClr val="D4D4D4"/>
              </a:solidFill>
              <a:effectLst/>
              <a:latin typeface="Menlo" panose="020B0609030804020204" pitchFamily="49" charset="0"/>
            </a:endParaRPr>
          </a:p>
          <a:p>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keyExpectedValue</a:t>
            </a:r>
            <a:r>
              <a:rPr lang="en-GB" b="0" dirty="0">
                <a:solidFill>
                  <a:srgbClr val="CE9178"/>
                </a:solidFill>
                <a:effectLst/>
                <a:latin typeface="Menlo" panose="020B0609030804020204" pitchFamily="49" charset="0"/>
              </a:rPr>
              <a:t>"</a:t>
            </a:r>
            <a:r>
              <a:rPr lang="en-GB" b="0" dirty="0">
                <a:solidFill>
                  <a:srgbClr val="D4D4D4"/>
                </a:solidFill>
                <a:effectLst/>
                <a:latin typeface="Menlo" panose="020B0609030804020204" pitchFamily="49" charset="0"/>
              </a:rPr>
              <a:t>: </a:t>
            </a:r>
            <a:r>
              <a:rPr lang="en-GB" b="0" dirty="0">
                <a:solidFill>
                  <a:srgbClr val="CE9178"/>
                </a:solidFill>
                <a:effectLst/>
                <a:latin typeface="Menlo" panose="020B0609030804020204" pitchFamily="49" charset="0"/>
              </a:rPr>
              <a:t>"encrypted is set to true"</a:t>
            </a:r>
            <a:r>
              <a:rPr lang="en-GB" b="0" dirty="0">
                <a:solidFill>
                  <a:srgbClr val="D4D4D4"/>
                </a:solidFill>
                <a:effectLst/>
                <a:latin typeface="Menlo" panose="020B0609030804020204" pitchFamily="49" charset="0"/>
              </a:rPr>
              <a:t>,</a:t>
            </a:r>
          </a:p>
          <a:p>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keyActualValue</a:t>
            </a:r>
            <a:r>
              <a:rPr lang="en-GB" b="0" dirty="0">
                <a:solidFill>
                  <a:srgbClr val="CE9178"/>
                </a:solidFill>
                <a:effectLst/>
                <a:latin typeface="Menlo" panose="020B0609030804020204" pitchFamily="49" charset="0"/>
              </a:rPr>
              <a:t>"</a:t>
            </a:r>
            <a:r>
              <a:rPr lang="en-GB" b="0" dirty="0">
                <a:solidFill>
                  <a:srgbClr val="D4D4D4"/>
                </a:solidFill>
                <a:effectLst/>
                <a:latin typeface="Menlo" panose="020B0609030804020204" pitchFamily="49" charset="0"/>
              </a:rPr>
              <a:t>: </a:t>
            </a:r>
            <a:r>
              <a:rPr lang="en-GB" b="0" dirty="0" err="1">
                <a:solidFill>
                  <a:srgbClr val="DCDCAA"/>
                </a:solidFill>
                <a:effectLst/>
                <a:latin typeface="Menlo" panose="020B0609030804020204" pitchFamily="49" charset="0"/>
              </a:rPr>
              <a:t>sprintf</a:t>
            </a:r>
            <a:r>
              <a:rPr lang="en-GB" b="0" dirty="0">
                <a:solidFill>
                  <a:srgbClr val="D4D4D4"/>
                </a:solidFill>
                <a:effectLst/>
                <a:latin typeface="Menlo" panose="020B0609030804020204" pitchFamily="49" charset="0"/>
              </a:rPr>
              <a:t>(</a:t>
            </a:r>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s.encrypted</a:t>
            </a:r>
            <a:r>
              <a:rPr lang="en-GB" b="0" dirty="0">
                <a:solidFill>
                  <a:srgbClr val="CE9178"/>
                </a:solidFill>
                <a:effectLst/>
                <a:latin typeface="Menlo" panose="020B0609030804020204" pitchFamily="49" charset="0"/>
              </a:rPr>
              <a:t> is set to false"</a:t>
            </a:r>
            <a:r>
              <a:rPr lang="en-GB" b="0" dirty="0">
                <a:solidFill>
                  <a:srgbClr val="D4D4D4"/>
                </a:solidFill>
                <a:effectLst/>
                <a:latin typeface="Menlo" panose="020B0609030804020204" pitchFamily="49" charset="0"/>
              </a:rPr>
              <a:t>, [</a:t>
            </a:r>
            <a:r>
              <a:rPr lang="en-GB" b="0" dirty="0" err="1">
                <a:solidFill>
                  <a:srgbClr val="D4D4D4"/>
                </a:solidFill>
                <a:effectLst/>
                <a:latin typeface="Menlo" panose="020B0609030804020204" pitchFamily="49" charset="0"/>
              </a:rPr>
              <a:t>common_lib.</a:t>
            </a:r>
            <a:r>
              <a:rPr lang="en-GB" b="0" dirty="0" err="1">
                <a:solidFill>
                  <a:srgbClr val="DCDCAA"/>
                </a:solidFill>
                <a:effectLst/>
                <a:latin typeface="Menlo" panose="020B0609030804020204" pitchFamily="49" charset="0"/>
              </a:rPr>
              <a:t>concat_path</a:t>
            </a:r>
            <a:r>
              <a:rPr lang="en-GB" b="0" dirty="0">
                <a:solidFill>
                  <a:srgbClr val="D4D4D4"/>
                </a:solidFill>
                <a:effectLst/>
                <a:latin typeface="Menlo" panose="020B0609030804020204" pitchFamily="49" charset="0"/>
              </a:rPr>
              <a:t>(path)]),</a:t>
            </a:r>
          </a:p>
          <a:p>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searchLine</a:t>
            </a:r>
            <a:r>
              <a:rPr lang="en-GB" b="0" dirty="0">
                <a:solidFill>
                  <a:srgbClr val="CE9178"/>
                </a:solidFill>
                <a:effectLst/>
                <a:latin typeface="Menlo" panose="020B0609030804020204" pitchFamily="49" charset="0"/>
              </a:rPr>
              <a:t>"</a:t>
            </a:r>
            <a:r>
              <a:rPr lang="en-GB" b="0" dirty="0">
                <a:solidFill>
                  <a:srgbClr val="D4D4D4"/>
                </a:solidFill>
                <a:effectLst/>
                <a:latin typeface="Menlo" panose="020B0609030804020204" pitchFamily="49" charset="0"/>
              </a:rPr>
              <a:t>: </a:t>
            </a:r>
            <a:r>
              <a:rPr lang="en-GB" b="0" dirty="0" err="1">
                <a:solidFill>
                  <a:srgbClr val="D4D4D4"/>
                </a:solidFill>
                <a:effectLst/>
                <a:latin typeface="Menlo" panose="020B0609030804020204" pitchFamily="49" charset="0"/>
              </a:rPr>
              <a:t>common_lib.</a:t>
            </a:r>
            <a:r>
              <a:rPr lang="en-GB" b="0" dirty="0" err="1">
                <a:solidFill>
                  <a:srgbClr val="DCDCAA"/>
                </a:solidFill>
                <a:effectLst/>
                <a:latin typeface="Menlo" panose="020B0609030804020204" pitchFamily="49" charset="0"/>
              </a:rPr>
              <a:t>build_search_line</a:t>
            </a:r>
            <a:r>
              <a:rPr lang="en-GB" b="0" dirty="0">
                <a:solidFill>
                  <a:srgbClr val="D4D4D4"/>
                </a:solidFill>
                <a:effectLst/>
                <a:latin typeface="Menlo" panose="020B0609030804020204" pitchFamily="49" charset="0"/>
              </a:rPr>
              <a:t>(path, [</a:t>
            </a:r>
            <a:r>
              <a:rPr lang="en-GB" b="0" dirty="0">
                <a:solidFill>
                  <a:srgbClr val="CE9178"/>
                </a:solidFill>
                <a:effectLst/>
                <a:latin typeface="Menlo" panose="020B0609030804020204" pitchFamily="49" charset="0"/>
              </a:rPr>
              <a:t>"encrypted"</a:t>
            </a:r>
            <a:r>
              <a:rPr lang="en-GB" b="0" dirty="0">
                <a:solidFill>
                  <a:srgbClr val="D4D4D4"/>
                </a:solidFill>
                <a:effectLst/>
                <a:latin typeface="Menlo" panose="020B0609030804020204" pitchFamily="49" charset="0"/>
              </a:rPr>
              <a:t>]),</a:t>
            </a:r>
          </a:p>
          <a:p>
            <a:r>
              <a:rPr lang="en-GB" b="0" dirty="0">
                <a:solidFill>
                  <a:srgbClr val="D4D4D4"/>
                </a:solidFill>
                <a:effectLst/>
                <a:latin typeface="Menlo" panose="020B0609030804020204" pitchFamily="49" charset="0"/>
              </a:rPr>
              <a:t>}</a:t>
            </a:r>
          </a:p>
          <a:p>
            <a:r>
              <a:rPr lang="en-GB" b="0" dirty="0">
                <a:solidFill>
                  <a:srgbClr val="D4D4D4"/>
                </a:solidFill>
                <a:effectLst/>
                <a:latin typeface="Menlo" panose="020B0609030804020204" pitchFamily="49" charset="0"/>
              </a:rPr>
              <a:t>}</a:t>
            </a:r>
          </a:p>
          <a:p>
            <a:endParaRPr lang="en-PT" dirty="0"/>
          </a:p>
        </p:txBody>
      </p:sp>
      <p:sp>
        <p:nvSpPr>
          <p:cNvPr id="4" name="Header Placeholder 3"/>
          <p:cNvSpPr>
            <a:spLocks noGrp="1"/>
          </p:cNvSpPr>
          <p:nvPr>
            <p:ph type="hdr" sz="quarter"/>
          </p:nvPr>
        </p:nvSpPr>
        <p:spPr/>
        <p:txBody>
          <a:bodyPr/>
          <a:lstStyle/>
          <a:p>
            <a:r>
              <a:rPr lang="en-IN"/>
              <a:t>DOCUMENT TITLE</a:t>
            </a:r>
          </a:p>
        </p:txBody>
      </p:sp>
      <p:sp>
        <p:nvSpPr>
          <p:cNvPr id="5" name="Slide Number Placeholder 4"/>
          <p:cNvSpPr>
            <a:spLocks noGrp="1"/>
          </p:cNvSpPr>
          <p:nvPr>
            <p:ph type="sldNum" sz="quarter" idx="5"/>
          </p:nvPr>
        </p:nvSpPr>
        <p:spPr/>
        <p:txBody>
          <a:bodyPr/>
          <a:lstStyle/>
          <a:p>
            <a:fld id="{A762C77D-396A-456A-9719-6CD91C26B2C7}" type="slidenum">
              <a:rPr lang="en-IN" smtClean="0"/>
              <a:t>41</a:t>
            </a:fld>
            <a:endParaRPr lang="en-IN"/>
          </a:p>
        </p:txBody>
      </p:sp>
    </p:spTree>
    <p:extLst>
      <p:ext uri="{BB962C8B-B14F-4D97-AF65-F5344CB8AC3E}">
        <p14:creationId xmlns:p14="http://schemas.microsoft.com/office/powerpoint/2010/main" val="122212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JSON is a payload - is the universal format of all files to scan</a:t>
            </a:r>
          </a:p>
          <a:p>
            <a:r>
              <a:rPr lang="en-PT" dirty="0"/>
              <a:t>Is a array of documents</a:t>
            </a:r>
          </a:p>
        </p:txBody>
      </p:sp>
      <p:sp>
        <p:nvSpPr>
          <p:cNvPr id="4" name="Header Placeholder 3"/>
          <p:cNvSpPr>
            <a:spLocks noGrp="1"/>
          </p:cNvSpPr>
          <p:nvPr>
            <p:ph type="hdr" sz="quarter"/>
          </p:nvPr>
        </p:nvSpPr>
        <p:spPr/>
        <p:txBody>
          <a:bodyPr/>
          <a:lstStyle/>
          <a:p>
            <a:r>
              <a:rPr lang="en-IN"/>
              <a:t>DOCUMENT TITLE</a:t>
            </a:r>
          </a:p>
        </p:txBody>
      </p:sp>
      <p:sp>
        <p:nvSpPr>
          <p:cNvPr id="5" name="Slide Number Placeholder 4"/>
          <p:cNvSpPr>
            <a:spLocks noGrp="1"/>
          </p:cNvSpPr>
          <p:nvPr>
            <p:ph type="sldNum" sz="quarter" idx="5"/>
          </p:nvPr>
        </p:nvSpPr>
        <p:spPr/>
        <p:txBody>
          <a:bodyPr/>
          <a:lstStyle/>
          <a:p>
            <a:fld id="{A762C77D-396A-456A-9719-6CD91C26B2C7}" type="slidenum">
              <a:rPr lang="en-IN" smtClean="0"/>
              <a:t>4</a:t>
            </a:fld>
            <a:endParaRPr lang="en-IN"/>
          </a:p>
        </p:txBody>
      </p:sp>
    </p:spTree>
    <p:extLst>
      <p:ext uri="{BB962C8B-B14F-4D97-AF65-F5344CB8AC3E}">
        <p14:creationId xmlns:p14="http://schemas.microsoft.com/office/powerpoint/2010/main" val="1102178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RUN for a local scan</a:t>
            </a:r>
          </a:p>
          <a:p>
            <a:r>
              <a:rPr lang="en-GB" dirty="0"/>
              <a:t>docker run -v /Users/</a:t>
            </a:r>
            <a:r>
              <a:rPr lang="en-GB" dirty="0" err="1"/>
              <a:t>soniadias</a:t>
            </a:r>
            <a:r>
              <a:rPr lang="en-GB" dirty="0"/>
              <a:t>/Desktop/</a:t>
            </a:r>
            <a:r>
              <a:rPr lang="en-GB" dirty="0" err="1"/>
              <a:t>KICSTrainingDemos</a:t>
            </a:r>
            <a:r>
              <a:rPr lang="en-GB" dirty="0"/>
              <a:t>/</a:t>
            </a:r>
            <a:r>
              <a:rPr lang="en-GB" dirty="0" err="1"/>
              <a:t>docker_helloWorld</a:t>
            </a:r>
            <a:r>
              <a:rPr lang="en-GB" dirty="0"/>
              <a:t>:/path </a:t>
            </a:r>
            <a:r>
              <a:rPr lang="en-GB" dirty="0" err="1"/>
              <a:t>checkmarx</a:t>
            </a:r>
            <a:r>
              <a:rPr lang="en-GB" dirty="0"/>
              <a:t>/</a:t>
            </a:r>
            <a:r>
              <a:rPr lang="en-GB" dirty="0" err="1"/>
              <a:t>kics:latest</a:t>
            </a:r>
            <a:r>
              <a:rPr lang="en-GB" dirty="0"/>
              <a:t> scan -p "/path" -o "/path" --report-formats "pdf"</a:t>
            </a:r>
            <a:endParaRPr lang="en-PT" dirty="0"/>
          </a:p>
        </p:txBody>
      </p:sp>
      <p:sp>
        <p:nvSpPr>
          <p:cNvPr id="4" name="Header Placeholder 3"/>
          <p:cNvSpPr>
            <a:spLocks noGrp="1"/>
          </p:cNvSpPr>
          <p:nvPr>
            <p:ph type="hdr" sz="quarter"/>
          </p:nvPr>
        </p:nvSpPr>
        <p:spPr/>
        <p:txBody>
          <a:bodyPr/>
          <a:lstStyle/>
          <a:p>
            <a:r>
              <a:rPr lang="en-IN"/>
              <a:t>DOCUMENT TITLE</a:t>
            </a:r>
          </a:p>
        </p:txBody>
      </p:sp>
      <p:sp>
        <p:nvSpPr>
          <p:cNvPr id="5" name="Slide Number Placeholder 4"/>
          <p:cNvSpPr>
            <a:spLocks noGrp="1"/>
          </p:cNvSpPr>
          <p:nvPr>
            <p:ph type="sldNum" sz="quarter" idx="5"/>
          </p:nvPr>
        </p:nvSpPr>
        <p:spPr/>
        <p:txBody>
          <a:bodyPr/>
          <a:lstStyle/>
          <a:p>
            <a:fld id="{A762C77D-396A-456A-9719-6CD91C26B2C7}" type="slidenum">
              <a:rPr lang="en-IN" smtClean="0"/>
              <a:t>11</a:t>
            </a:fld>
            <a:endParaRPr lang="en-IN"/>
          </a:p>
        </p:txBody>
      </p:sp>
    </p:spTree>
    <p:extLst>
      <p:ext uri="{BB962C8B-B14F-4D97-AF65-F5344CB8AC3E}">
        <p14:creationId xmlns:p14="http://schemas.microsoft.com/office/powerpoint/2010/main" val="376502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-p to pass the repo</a:t>
            </a:r>
          </a:p>
        </p:txBody>
      </p:sp>
      <p:sp>
        <p:nvSpPr>
          <p:cNvPr id="4" name="Header Placeholder 3"/>
          <p:cNvSpPr>
            <a:spLocks noGrp="1"/>
          </p:cNvSpPr>
          <p:nvPr>
            <p:ph type="hdr" sz="quarter"/>
          </p:nvPr>
        </p:nvSpPr>
        <p:spPr/>
        <p:txBody>
          <a:bodyPr/>
          <a:lstStyle/>
          <a:p>
            <a:r>
              <a:rPr lang="en-IN"/>
              <a:t>DOCUMENT TITLE</a:t>
            </a:r>
          </a:p>
        </p:txBody>
      </p:sp>
      <p:sp>
        <p:nvSpPr>
          <p:cNvPr id="5" name="Slide Number Placeholder 4"/>
          <p:cNvSpPr>
            <a:spLocks noGrp="1"/>
          </p:cNvSpPr>
          <p:nvPr>
            <p:ph type="sldNum" sz="quarter" idx="5"/>
          </p:nvPr>
        </p:nvSpPr>
        <p:spPr/>
        <p:txBody>
          <a:bodyPr/>
          <a:lstStyle/>
          <a:p>
            <a:fld id="{A762C77D-396A-456A-9719-6CD91C26B2C7}" type="slidenum">
              <a:rPr lang="en-IN" smtClean="0"/>
              <a:t>12</a:t>
            </a:fld>
            <a:endParaRPr lang="en-IN"/>
          </a:p>
        </p:txBody>
      </p:sp>
    </p:spTree>
    <p:extLst>
      <p:ext uri="{BB962C8B-B14F-4D97-AF65-F5344CB8AC3E}">
        <p14:creationId xmlns:p14="http://schemas.microsoft.com/office/powerpoint/2010/main" val="718102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-v very usefull if some error happen, or to see what is executed in general</a:t>
            </a:r>
          </a:p>
          <a:p>
            <a:r>
              <a:rPr lang="en-PT" dirty="0"/>
              <a:t>-d to generate a json payload which is a json representation of the files that will be scanned</a:t>
            </a:r>
          </a:p>
          <a:p>
            <a:endParaRPr lang="en-PT" dirty="0"/>
          </a:p>
        </p:txBody>
      </p:sp>
      <p:sp>
        <p:nvSpPr>
          <p:cNvPr id="4" name="Header Placeholder 3"/>
          <p:cNvSpPr>
            <a:spLocks noGrp="1"/>
          </p:cNvSpPr>
          <p:nvPr>
            <p:ph type="hdr" sz="quarter"/>
          </p:nvPr>
        </p:nvSpPr>
        <p:spPr/>
        <p:txBody>
          <a:bodyPr/>
          <a:lstStyle/>
          <a:p>
            <a:r>
              <a:rPr lang="en-IN"/>
              <a:t>DOCUMENT TITLE</a:t>
            </a:r>
          </a:p>
        </p:txBody>
      </p:sp>
      <p:sp>
        <p:nvSpPr>
          <p:cNvPr id="5" name="Slide Number Placeholder 4"/>
          <p:cNvSpPr>
            <a:spLocks noGrp="1"/>
          </p:cNvSpPr>
          <p:nvPr>
            <p:ph type="sldNum" sz="quarter" idx="5"/>
          </p:nvPr>
        </p:nvSpPr>
        <p:spPr/>
        <p:txBody>
          <a:bodyPr/>
          <a:lstStyle/>
          <a:p>
            <a:fld id="{A762C77D-396A-456A-9719-6CD91C26B2C7}" type="slidenum">
              <a:rPr lang="en-IN" smtClean="0"/>
              <a:t>13</a:t>
            </a:fld>
            <a:endParaRPr lang="en-IN"/>
          </a:p>
        </p:txBody>
      </p:sp>
    </p:spTree>
    <p:extLst>
      <p:ext uri="{BB962C8B-B14F-4D97-AF65-F5344CB8AC3E}">
        <p14:creationId xmlns:p14="http://schemas.microsoft.com/office/powerpoint/2010/main" val="1689883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#pull the image</a:t>
            </a:r>
          </a:p>
          <a:p>
            <a:r>
              <a:rPr lang="en-GB" dirty="0"/>
              <a:t>docker pull </a:t>
            </a:r>
            <a:r>
              <a:rPr lang="en-GB" dirty="0" err="1"/>
              <a:t>checkmarx</a:t>
            </a:r>
            <a:r>
              <a:rPr lang="en-GB" dirty="0"/>
              <a:t>/</a:t>
            </a:r>
            <a:r>
              <a:rPr lang="en-GB" dirty="0" err="1"/>
              <a:t>kics:latest</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#run a scan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docker run -v /Users/</a:t>
            </a:r>
            <a:r>
              <a:rPr lang="en-GB" dirty="0" err="1"/>
              <a:t>soniadias</a:t>
            </a:r>
            <a:r>
              <a:rPr lang="en-GB" dirty="0"/>
              <a:t>/Desktop/</a:t>
            </a:r>
            <a:r>
              <a:rPr lang="en-GB" dirty="0" err="1"/>
              <a:t>KICSTrainingDemos</a:t>
            </a:r>
            <a:r>
              <a:rPr lang="en-GB" dirty="0"/>
              <a:t>/</a:t>
            </a:r>
            <a:r>
              <a:rPr lang="en-GB" dirty="0" err="1"/>
              <a:t>docker_helloWorld</a:t>
            </a:r>
            <a:r>
              <a:rPr lang="en-GB" dirty="0"/>
              <a:t>:/path </a:t>
            </a:r>
            <a:r>
              <a:rPr lang="en-GB" dirty="0" err="1"/>
              <a:t>checkmarx</a:t>
            </a:r>
            <a:r>
              <a:rPr lang="en-GB" dirty="0"/>
              <a:t>/</a:t>
            </a:r>
            <a:r>
              <a:rPr lang="en-GB" dirty="0" err="1"/>
              <a:t>kics:latest</a:t>
            </a:r>
            <a:r>
              <a:rPr lang="en-GB" dirty="0"/>
              <a:t> scan -p "/path" --no-progress </a:t>
            </a:r>
          </a:p>
          <a:p>
            <a:r>
              <a:rPr lang="en-GB" dirty="0"/>
              <a:t>#run a scan generating a default report</a:t>
            </a:r>
          </a:p>
          <a:p>
            <a:r>
              <a:rPr lang="en-GB" dirty="0"/>
              <a:t>docker run -v /Users/</a:t>
            </a:r>
            <a:r>
              <a:rPr lang="en-GB" dirty="0" err="1"/>
              <a:t>soniadias</a:t>
            </a:r>
            <a:r>
              <a:rPr lang="en-GB" dirty="0"/>
              <a:t>/Desktop/</a:t>
            </a:r>
            <a:r>
              <a:rPr lang="en-GB" dirty="0" err="1"/>
              <a:t>KICSTrainingDemos</a:t>
            </a:r>
            <a:r>
              <a:rPr lang="en-GB" dirty="0"/>
              <a:t>/</a:t>
            </a:r>
            <a:r>
              <a:rPr lang="en-GB" dirty="0" err="1"/>
              <a:t>docker_helloWorld</a:t>
            </a:r>
            <a:r>
              <a:rPr lang="en-GB" dirty="0"/>
              <a:t>:/path </a:t>
            </a:r>
            <a:r>
              <a:rPr lang="en-GB" dirty="0" err="1"/>
              <a:t>checkmarx</a:t>
            </a:r>
            <a:r>
              <a:rPr lang="en-GB" dirty="0"/>
              <a:t>/</a:t>
            </a:r>
            <a:r>
              <a:rPr lang="en-GB" dirty="0" err="1"/>
              <a:t>kics:latest</a:t>
            </a:r>
            <a:r>
              <a:rPr lang="en-GB" dirty="0"/>
              <a:t> scan -p "/path" -o /path</a:t>
            </a:r>
          </a:p>
          <a:p>
            <a:r>
              <a:rPr lang="en-GB" dirty="0"/>
              <a:t>#run a scan and generate a report</a:t>
            </a:r>
          </a:p>
          <a:p>
            <a:r>
              <a:rPr lang="en-GB" dirty="0"/>
              <a:t>docker run -v /Users/</a:t>
            </a:r>
            <a:r>
              <a:rPr lang="en-GB" dirty="0" err="1"/>
              <a:t>soniadias</a:t>
            </a:r>
            <a:r>
              <a:rPr lang="en-GB" dirty="0"/>
              <a:t>/Desktop/</a:t>
            </a:r>
            <a:r>
              <a:rPr lang="en-GB" dirty="0" err="1"/>
              <a:t>KICSTrainingDemos</a:t>
            </a:r>
            <a:r>
              <a:rPr lang="en-GB" dirty="0"/>
              <a:t>/</a:t>
            </a:r>
            <a:r>
              <a:rPr lang="en-GB" dirty="0" err="1"/>
              <a:t>docker_helloWorld</a:t>
            </a:r>
            <a:r>
              <a:rPr lang="en-GB" dirty="0"/>
              <a:t>:/path </a:t>
            </a:r>
            <a:r>
              <a:rPr lang="en-GB" dirty="0" err="1"/>
              <a:t>checkmarx</a:t>
            </a:r>
            <a:r>
              <a:rPr lang="en-GB" dirty="0"/>
              <a:t>/</a:t>
            </a:r>
            <a:r>
              <a:rPr lang="en-GB" dirty="0" err="1"/>
              <a:t>kics:latest</a:t>
            </a:r>
            <a:r>
              <a:rPr lang="en-GB" dirty="0"/>
              <a:t> scan -p "/path" -o "/path" --report-formats "pdf"</a:t>
            </a:r>
            <a:endParaRPr lang="en-PT" dirty="0"/>
          </a:p>
        </p:txBody>
      </p:sp>
      <p:sp>
        <p:nvSpPr>
          <p:cNvPr id="4" name="Header Placeholder 3"/>
          <p:cNvSpPr>
            <a:spLocks noGrp="1"/>
          </p:cNvSpPr>
          <p:nvPr>
            <p:ph type="hdr" sz="quarter"/>
          </p:nvPr>
        </p:nvSpPr>
        <p:spPr/>
        <p:txBody>
          <a:bodyPr/>
          <a:lstStyle/>
          <a:p>
            <a:r>
              <a:rPr lang="en-IN"/>
              <a:t>DOCUMENT TITLE</a:t>
            </a:r>
          </a:p>
        </p:txBody>
      </p:sp>
      <p:sp>
        <p:nvSpPr>
          <p:cNvPr id="5" name="Slide Number Placeholder 4"/>
          <p:cNvSpPr>
            <a:spLocks noGrp="1"/>
          </p:cNvSpPr>
          <p:nvPr>
            <p:ph type="sldNum" sz="quarter" idx="5"/>
          </p:nvPr>
        </p:nvSpPr>
        <p:spPr/>
        <p:txBody>
          <a:bodyPr/>
          <a:lstStyle/>
          <a:p>
            <a:fld id="{A762C77D-396A-456A-9719-6CD91C26B2C7}" type="slidenum">
              <a:rPr lang="en-IN" smtClean="0"/>
              <a:t>15</a:t>
            </a:fld>
            <a:endParaRPr lang="en-IN"/>
          </a:p>
        </p:txBody>
      </p:sp>
    </p:spTree>
    <p:extLst>
      <p:ext uri="{BB962C8B-B14F-4D97-AF65-F5344CB8AC3E}">
        <p14:creationId xmlns:p14="http://schemas.microsoft.com/office/powerpoint/2010/main" val="3040608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Header Placeholder 3"/>
          <p:cNvSpPr>
            <a:spLocks noGrp="1"/>
          </p:cNvSpPr>
          <p:nvPr>
            <p:ph type="hdr" sz="quarter"/>
          </p:nvPr>
        </p:nvSpPr>
        <p:spPr/>
        <p:txBody>
          <a:bodyPr/>
          <a:lstStyle/>
          <a:p>
            <a:r>
              <a:rPr lang="en-IN"/>
              <a:t>DOCUMENT TITLE</a:t>
            </a:r>
          </a:p>
        </p:txBody>
      </p:sp>
      <p:sp>
        <p:nvSpPr>
          <p:cNvPr id="5" name="Slide Number Placeholder 4"/>
          <p:cNvSpPr>
            <a:spLocks noGrp="1"/>
          </p:cNvSpPr>
          <p:nvPr>
            <p:ph type="sldNum" sz="quarter" idx="5"/>
          </p:nvPr>
        </p:nvSpPr>
        <p:spPr/>
        <p:txBody>
          <a:bodyPr/>
          <a:lstStyle/>
          <a:p>
            <a:fld id="{A762C77D-396A-456A-9719-6CD91C26B2C7}" type="slidenum">
              <a:rPr lang="en-IN" smtClean="0"/>
              <a:t>24</a:t>
            </a:fld>
            <a:endParaRPr lang="en-IN"/>
          </a:p>
        </p:txBody>
      </p:sp>
    </p:spTree>
    <p:extLst>
      <p:ext uri="{BB962C8B-B14F-4D97-AF65-F5344CB8AC3E}">
        <p14:creationId xmlns:p14="http://schemas.microsoft.com/office/powerpoint/2010/main" val="1522611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GENERAL</a:t>
            </a:r>
          </a:p>
          <a:p>
            <a:r>
              <a:rPr lang="en-PT" dirty="0"/>
              <a:t>AWS Launch configuration</a:t>
            </a:r>
          </a:p>
          <a:p>
            <a:endParaRPr lang="en-PT" dirty="0"/>
          </a:p>
          <a:p>
            <a:r>
              <a:rPr lang="en-GB" dirty="0"/>
              <a:t>R</a:t>
            </a:r>
            <a:r>
              <a:rPr lang="en-PT" dirty="0"/>
              <a:t>esource type name</a:t>
            </a:r>
          </a:p>
        </p:txBody>
      </p:sp>
      <p:sp>
        <p:nvSpPr>
          <p:cNvPr id="4" name="Header Placeholder 3"/>
          <p:cNvSpPr>
            <a:spLocks noGrp="1"/>
          </p:cNvSpPr>
          <p:nvPr>
            <p:ph type="hdr" sz="quarter"/>
          </p:nvPr>
        </p:nvSpPr>
        <p:spPr/>
        <p:txBody>
          <a:bodyPr/>
          <a:lstStyle/>
          <a:p>
            <a:r>
              <a:rPr lang="en-IN"/>
              <a:t>DOCUMENT TITLE</a:t>
            </a:r>
          </a:p>
        </p:txBody>
      </p:sp>
      <p:sp>
        <p:nvSpPr>
          <p:cNvPr id="5" name="Slide Number Placeholder 4"/>
          <p:cNvSpPr>
            <a:spLocks noGrp="1"/>
          </p:cNvSpPr>
          <p:nvPr>
            <p:ph type="sldNum" sz="quarter" idx="5"/>
          </p:nvPr>
        </p:nvSpPr>
        <p:spPr/>
        <p:txBody>
          <a:bodyPr/>
          <a:lstStyle/>
          <a:p>
            <a:fld id="{A762C77D-396A-456A-9719-6CD91C26B2C7}" type="slidenum">
              <a:rPr lang="en-IN" smtClean="0"/>
              <a:t>25</a:t>
            </a:fld>
            <a:endParaRPr lang="en-IN"/>
          </a:p>
        </p:txBody>
      </p:sp>
    </p:spTree>
    <p:extLst>
      <p:ext uri="{BB962C8B-B14F-4D97-AF65-F5344CB8AC3E}">
        <p14:creationId xmlns:p14="http://schemas.microsoft.com/office/powerpoint/2010/main" val="2446368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DOCKER – SPECIAL CASE</a:t>
            </a:r>
          </a:p>
          <a:p>
            <a:r>
              <a:rPr lang="en-GB" dirty="0"/>
              <a:t>We don’t have “R</a:t>
            </a:r>
            <a:r>
              <a:rPr lang="en-PT" dirty="0"/>
              <a:t>esource type name” but a list of commands</a:t>
            </a:r>
          </a:p>
          <a:p>
            <a:endParaRPr lang="en-PT" dirty="0"/>
          </a:p>
        </p:txBody>
      </p:sp>
      <p:sp>
        <p:nvSpPr>
          <p:cNvPr id="4" name="Header Placeholder 3"/>
          <p:cNvSpPr>
            <a:spLocks noGrp="1"/>
          </p:cNvSpPr>
          <p:nvPr>
            <p:ph type="hdr" sz="quarter"/>
          </p:nvPr>
        </p:nvSpPr>
        <p:spPr/>
        <p:txBody>
          <a:bodyPr/>
          <a:lstStyle/>
          <a:p>
            <a:r>
              <a:rPr lang="en-IN"/>
              <a:t>DOCUMENT TITLE</a:t>
            </a:r>
          </a:p>
        </p:txBody>
      </p:sp>
      <p:sp>
        <p:nvSpPr>
          <p:cNvPr id="5" name="Slide Number Placeholder 4"/>
          <p:cNvSpPr>
            <a:spLocks noGrp="1"/>
          </p:cNvSpPr>
          <p:nvPr>
            <p:ph type="sldNum" sz="quarter" idx="5"/>
          </p:nvPr>
        </p:nvSpPr>
        <p:spPr/>
        <p:txBody>
          <a:bodyPr/>
          <a:lstStyle/>
          <a:p>
            <a:fld id="{A762C77D-396A-456A-9719-6CD91C26B2C7}" type="slidenum">
              <a:rPr lang="en-IN" smtClean="0"/>
              <a:t>26</a:t>
            </a:fld>
            <a:endParaRPr lang="en-IN"/>
          </a:p>
        </p:txBody>
      </p:sp>
    </p:spTree>
    <p:extLst>
      <p:ext uri="{BB962C8B-B14F-4D97-AF65-F5344CB8AC3E}">
        <p14:creationId xmlns:p14="http://schemas.microsoft.com/office/powerpoint/2010/main" val="3894980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linkedin.com/company/checkmarx/?originalSubdomain=in" TargetMode="External"/><Relationship Id="rId2" Type="http://schemas.openxmlformats.org/officeDocument/2006/relationships/hyperlink" Target="https://checkmarx.com/" TargetMode="External"/><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hyperlink" Target="https://twitter.com/Checkmarx"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checkmarx.com/" TargetMode="External"/><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hyperlink" Target="https://twitter.com/Checkmarx" TargetMode="External"/><Relationship Id="rId4" Type="http://schemas.openxmlformats.org/officeDocument/2006/relationships/hyperlink" Target="https://www.linkedin.com/company/checkmarx/?originalSubdomain=in"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checkmarx.com/" TargetMode="External"/><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hyperlink" Target="https://twitter.com/Checkmarx" TargetMode="External"/><Relationship Id="rId4" Type="http://schemas.openxmlformats.org/officeDocument/2006/relationships/hyperlink" Target="https://www.linkedin.com/company/checkmarx/?originalSubdomain=in"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1">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2F3A630-0C65-4A51-B897-E70C7C89CCC1}"/>
              </a:ext>
            </a:extLst>
          </p:cNvPr>
          <p:cNvSpPr/>
          <p:nvPr/>
        </p:nvSpPr>
        <p:spPr>
          <a:xfrm>
            <a:off x="0" y="0"/>
            <a:ext cx="11792013" cy="6492017"/>
          </a:xfrm>
          <a:custGeom>
            <a:avLst/>
            <a:gdLst>
              <a:gd name="connsiteX0" fmla="*/ 0 w 11792013"/>
              <a:gd name="connsiteY0" fmla="*/ 0 h 6492017"/>
              <a:gd name="connsiteX1" fmla="*/ 11792014 w 11792013"/>
              <a:gd name="connsiteY1" fmla="*/ 0 h 6492017"/>
              <a:gd name="connsiteX2" fmla="*/ 11792014 w 11792013"/>
              <a:gd name="connsiteY2" fmla="*/ 6492018 h 6492017"/>
              <a:gd name="connsiteX3" fmla="*/ 0 w 11792013"/>
              <a:gd name="connsiteY3" fmla="*/ 6492018 h 6492017"/>
            </a:gdLst>
            <a:ahLst/>
            <a:cxnLst>
              <a:cxn ang="0">
                <a:pos x="connsiteX0" y="connsiteY0"/>
              </a:cxn>
              <a:cxn ang="0">
                <a:pos x="connsiteX1" y="connsiteY1"/>
              </a:cxn>
              <a:cxn ang="0">
                <a:pos x="connsiteX2" y="connsiteY2"/>
              </a:cxn>
              <a:cxn ang="0">
                <a:pos x="connsiteX3" y="connsiteY3"/>
              </a:cxn>
            </a:cxnLst>
            <a:rect l="l" t="t" r="r" b="b"/>
            <a:pathLst>
              <a:path w="11792013" h="6492017">
                <a:moveTo>
                  <a:pt x="0" y="0"/>
                </a:moveTo>
                <a:lnTo>
                  <a:pt x="11792014" y="0"/>
                </a:lnTo>
                <a:lnTo>
                  <a:pt x="11792014" y="6492018"/>
                </a:lnTo>
                <a:lnTo>
                  <a:pt x="0" y="6492018"/>
                </a:lnTo>
                <a:close/>
              </a:path>
            </a:pathLst>
          </a:custGeom>
          <a:solidFill>
            <a:srgbClr val="FB86B6"/>
          </a:solidFill>
          <a:ln w="317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D8D0B3-13F9-41BE-AB9C-CF894D6A8760}"/>
              </a:ext>
            </a:extLst>
          </p:cNvPr>
          <p:cNvSpPr/>
          <p:nvPr/>
        </p:nvSpPr>
        <p:spPr>
          <a:xfrm>
            <a:off x="381000" y="381000"/>
            <a:ext cx="11811000" cy="6477000"/>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rgbClr val="1B2C7F"/>
          </a:solidFill>
          <a:ln w="3175" cap="flat">
            <a:noFill/>
            <a:prstDash val="solid"/>
            <a:miter/>
          </a:ln>
        </p:spPr>
        <p:txBody>
          <a:bodyPr rtlCol="0" anchor="ctr"/>
          <a:lstStyle/>
          <a:p>
            <a:endParaRPr lang="en-IN"/>
          </a:p>
        </p:txBody>
      </p:sp>
      <p:sp>
        <p:nvSpPr>
          <p:cNvPr id="17" name="Title 1">
            <a:extLst>
              <a:ext uri="{FF2B5EF4-FFF2-40B4-BE49-F238E27FC236}">
                <a16:creationId xmlns:a16="http://schemas.microsoft.com/office/drawing/2014/main" id="{78CE4697-9031-49EC-9489-C17C01430F72}"/>
              </a:ext>
            </a:extLst>
          </p:cNvPr>
          <p:cNvSpPr txBox="1">
            <a:spLocks/>
          </p:cNvSpPr>
          <p:nvPr userDrawn="1"/>
        </p:nvSpPr>
        <p:spPr>
          <a:xfrm>
            <a:off x="1106995" y="1429954"/>
            <a:ext cx="2566480" cy="17312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500" b="1" kern="1200">
                <a:solidFill>
                  <a:schemeClr val="bg1"/>
                </a:solidFill>
                <a:latin typeface="GT America"/>
                <a:ea typeface="+mj-ea"/>
                <a:cs typeface="+mj-cs"/>
              </a:defRPr>
            </a:lvl1pPr>
          </a:lstStyle>
          <a:p>
            <a:r>
              <a:rPr lang="en-GB" sz="1250" dirty="0"/>
              <a:t>The world runs on code. We secure it.</a:t>
            </a:r>
          </a:p>
        </p:txBody>
      </p:sp>
      <p:sp>
        <p:nvSpPr>
          <p:cNvPr id="2" name="Title 1">
            <a:extLst>
              <a:ext uri="{FF2B5EF4-FFF2-40B4-BE49-F238E27FC236}">
                <a16:creationId xmlns:a16="http://schemas.microsoft.com/office/drawing/2014/main" id="{C5EE0356-F398-4B84-A76C-6CC3AC6875D0}"/>
              </a:ext>
            </a:extLst>
          </p:cNvPr>
          <p:cNvSpPr>
            <a:spLocks noGrp="1"/>
          </p:cNvSpPr>
          <p:nvPr>
            <p:ph type="ctrTitle" hasCustomPrompt="1"/>
          </p:nvPr>
        </p:nvSpPr>
        <p:spPr>
          <a:xfrm>
            <a:off x="1106050" y="2145770"/>
            <a:ext cx="4798505" cy="1231106"/>
          </a:xfrm>
        </p:spPr>
        <p:txBody>
          <a:bodyPr wrap="square" lIns="0" tIns="0" rIns="0" bIns="0" anchor="b">
            <a:spAutoFit/>
          </a:bodyPr>
          <a:lstStyle>
            <a:lvl1pPr algn="l">
              <a:lnSpc>
                <a:spcPct val="100000"/>
              </a:lnSpc>
              <a:defRPr sz="4000" b="1">
                <a:solidFill>
                  <a:schemeClr val="bg1"/>
                </a:solidFill>
                <a:latin typeface="+mj-lt"/>
                <a:ea typeface="GT America LCG Bl" panose="00000A00000000000000" pitchFamily="2" charset="0"/>
              </a:defRPr>
            </a:lvl1pPr>
          </a:lstStyle>
          <a:p>
            <a:r>
              <a:rPr lang="en-GB" dirty="0"/>
              <a:t>Title of presentation here</a:t>
            </a:r>
          </a:p>
        </p:txBody>
      </p:sp>
      <p:sp>
        <p:nvSpPr>
          <p:cNvPr id="3" name="Subtitle 2">
            <a:extLst>
              <a:ext uri="{FF2B5EF4-FFF2-40B4-BE49-F238E27FC236}">
                <a16:creationId xmlns:a16="http://schemas.microsoft.com/office/drawing/2014/main" id="{356ED0E4-05D7-49D2-90F9-070BBABD1B32}"/>
              </a:ext>
            </a:extLst>
          </p:cNvPr>
          <p:cNvSpPr>
            <a:spLocks noGrp="1"/>
          </p:cNvSpPr>
          <p:nvPr>
            <p:ph type="subTitle" idx="1" hasCustomPrompt="1"/>
          </p:nvPr>
        </p:nvSpPr>
        <p:spPr>
          <a:xfrm>
            <a:off x="1106050" y="3490906"/>
            <a:ext cx="4798505" cy="368434"/>
          </a:xfrm>
          <a:prstGeom prst="rect">
            <a:avLst/>
          </a:prstGeom>
        </p:spPr>
        <p:txBody>
          <a:bodyPr lIns="0" tIns="0" rIns="0" bIns="0" anchor="t">
            <a:spAutoFit/>
          </a:bodyPr>
          <a:lstStyle>
            <a:lvl1pPr marL="0" indent="0" algn="l">
              <a:buNone/>
              <a:defRPr sz="1800" b="0">
                <a:solidFill>
                  <a:schemeClr val="bg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title here</a:t>
            </a:r>
            <a:endParaRPr lang="en-IN" dirty="0"/>
          </a:p>
        </p:txBody>
      </p:sp>
      <p:grpSp>
        <p:nvGrpSpPr>
          <p:cNvPr id="12" name="Group 11">
            <a:extLst>
              <a:ext uri="{FF2B5EF4-FFF2-40B4-BE49-F238E27FC236}">
                <a16:creationId xmlns:a16="http://schemas.microsoft.com/office/drawing/2014/main" id="{C173861B-EA06-4890-8BEF-C269A7986DC4}"/>
              </a:ext>
            </a:extLst>
          </p:cNvPr>
          <p:cNvGrpSpPr/>
          <p:nvPr userDrawn="1"/>
        </p:nvGrpSpPr>
        <p:grpSpPr>
          <a:xfrm>
            <a:off x="8183541" y="2903503"/>
            <a:ext cx="3170258" cy="3173447"/>
            <a:chOff x="9226603" y="1367138"/>
            <a:chExt cx="1474442" cy="1475925"/>
          </a:xfrm>
        </p:grpSpPr>
        <p:sp>
          <p:nvSpPr>
            <p:cNvPr id="14" name="Freeform: Shape 13">
              <a:extLst>
                <a:ext uri="{FF2B5EF4-FFF2-40B4-BE49-F238E27FC236}">
                  <a16:creationId xmlns:a16="http://schemas.microsoft.com/office/drawing/2014/main" id="{34EF45CD-BAB6-4258-8E50-1F3A137F9033}"/>
                </a:ext>
              </a:extLst>
            </p:cNvPr>
            <p:cNvSpPr/>
            <p:nvPr/>
          </p:nvSpPr>
          <p:spPr>
            <a:xfrm>
              <a:off x="9226603" y="1367138"/>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EEB52027-EF47-4EA5-9C18-3FE0F3B45F04}"/>
                </a:ext>
              </a:extLst>
            </p:cNvPr>
            <p:cNvSpPr/>
            <p:nvPr/>
          </p:nvSpPr>
          <p:spPr>
            <a:xfrm>
              <a:off x="9226603" y="1367138"/>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nvGrpSpPr>
          <p:cNvPr id="18" name="Group 17">
            <a:extLst>
              <a:ext uri="{FF2B5EF4-FFF2-40B4-BE49-F238E27FC236}">
                <a16:creationId xmlns:a16="http://schemas.microsoft.com/office/drawing/2014/main" id="{A8047C4E-4901-4D93-932A-83328E9E0152}"/>
              </a:ext>
            </a:extLst>
          </p:cNvPr>
          <p:cNvGrpSpPr/>
          <p:nvPr userDrawn="1"/>
        </p:nvGrpSpPr>
        <p:grpSpPr>
          <a:xfrm>
            <a:off x="1106995" y="1114669"/>
            <a:ext cx="1921955" cy="248868"/>
            <a:chOff x="2087541" y="-1621965"/>
            <a:chExt cx="12192054" cy="1578711"/>
          </a:xfrm>
        </p:grpSpPr>
        <p:sp>
          <p:nvSpPr>
            <p:cNvPr id="19" name="Freeform: Shape 18">
              <a:extLst>
                <a:ext uri="{FF2B5EF4-FFF2-40B4-BE49-F238E27FC236}">
                  <a16:creationId xmlns:a16="http://schemas.microsoft.com/office/drawing/2014/main" id="{1E3810A6-CAA3-4915-ACB3-2DF8A9CD5FB2}"/>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8B703B9D-AC74-45F9-A929-7CDC4DE4D8C0}"/>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E9533638-CB37-4B15-960C-42C6169ECEEF}"/>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nvGrpSpPr>
          <p:cNvPr id="24" name="Group 23">
            <a:extLst>
              <a:ext uri="{FF2B5EF4-FFF2-40B4-BE49-F238E27FC236}">
                <a16:creationId xmlns:a16="http://schemas.microsoft.com/office/drawing/2014/main" id="{B90C7065-3B6C-4018-8D86-C18B17A985BB}"/>
              </a:ext>
            </a:extLst>
          </p:cNvPr>
          <p:cNvGrpSpPr/>
          <p:nvPr userDrawn="1"/>
        </p:nvGrpSpPr>
        <p:grpSpPr>
          <a:xfrm>
            <a:off x="12571366" y="44624"/>
            <a:ext cx="1872207" cy="2313645"/>
            <a:chOff x="12674315" y="6424422"/>
            <a:chExt cx="2870526" cy="3547352"/>
          </a:xfrm>
        </p:grpSpPr>
        <p:sp>
          <p:nvSpPr>
            <p:cNvPr id="25" name="Freeform: Shape 24">
              <a:extLst>
                <a:ext uri="{FF2B5EF4-FFF2-40B4-BE49-F238E27FC236}">
                  <a16:creationId xmlns:a16="http://schemas.microsoft.com/office/drawing/2014/main" id="{CC5C3299-1D89-4FF2-9267-4D537B153403}"/>
                </a:ext>
              </a:extLst>
            </p:cNvPr>
            <p:cNvSpPr/>
            <p:nvPr/>
          </p:nvSpPr>
          <p:spPr>
            <a:xfrm>
              <a:off x="12674315" y="6424422"/>
              <a:ext cx="800432"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6" name="Text Placeholder 15">
              <a:extLst>
                <a:ext uri="{FF2B5EF4-FFF2-40B4-BE49-F238E27FC236}">
                  <a16:creationId xmlns:a16="http://schemas.microsoft.com/office/drawing/2014/main" id="{0D50004B-B54F-4FA1-8462-D50D819C5574}"/>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br>
                <a:rPr lang="en-GB" sz="900" dirty="0">
                  <a:solidFill>
                    <a:schemeClr val="accent4"/>
                  </a:solidFill>
                </a:rPr>
              </a:b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1170117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2 Key/feature message slide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9885640" cy="538609"/>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tx2"/>
                </a:solidFill>
                <a:latin typeface="+mj-lt"/>
                <a:ea typeface="GT America Rg" panose="00000500000000000000" pitchFamily="50" charset="0"/>
                <a:cs typeface="+mj-cs"/>
              </a:defRPr>
            </a:lvl1pPr>
          </a:lstStyle>
          <a:p>
            <a:r>
              <a:rPr lang="da-DK" dirty="0"/>
              <a:t>Agenda </a:t>
            </a:r>
            <a:endParaRPr lang="hi-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2063552" y="2145978"/>
            <a:ext cx="3672409" cy="246158"/>
          </a:xfrm>
        </p:spPr>
        <p:txBody>
          <a:bodyPr anchor="ctr">
            <a:spAutoFit/>
          </a:bodyPr>
          <a:lstStyle>
            <a:lvl1pPr algn="l">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27" name="Text Placeholder 28">
            <a:extLst>
              <a:ext uri="{FF2B5EF4-FFF2-40B4-BE49-F238E27FC236}">
                <a16:creationId xmlns:a16="http://schemas.microsoft.com/office/drawing/2014/main" id="{468CE601-70E5-4616-B7D8-EF43EB80E7DB}"/>
              </a:ext>
            </a:extLst>
          </p:cNvPr>
          <p:cNvSpPr>
            <a:spLocks noGrp="1"/>
          </p:cNvSpPr>
          <p:nvPr>
            <p:ph type="body" sz="quarter" idx="31" hasCustomPrompt="1"/>
          </p:nvPr>
        </p:nvSpPr>
        <p:spPr>
          <a:xfrm>
            <a:off x="1106732" y="189782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/01</a:t>
            </a:r>
          </a:p>
        </p:txBody>
      </p:sp>
      <p:grpSp>
        <p:nvGrpSpPr>
          <p:cNvPr id="31" name="Group 30">
            <a:extLst>
              <a:ext uri="{FF2B5EF4-FFF2-40B4-BE49-F238E27FC236}">
                <a16:creationId xmlns:a16="http://schemas.microsoft.com/office/drawing/2014/main" id="{1C0B5028-D23C-4B04-863B-1047B1F6EA30}"/>
              </a:ext>
            </a:extLst>
          </p:cNvPr>
          <p:cNvGrpSpPr/>
          <p:nvPr userDrawn="1"/>
        </p:nvGrpSpPr>
        <p:grpSpPr>
          <a:xfrm>
            <a:off x="1009978" y="6051679"/>
            <a:ext cx="712676" cy="365125"/>
            <a:chOff x="1881528" y="6046917"/>
            <a:chExt cx="600882" cy="365125"/>
          </a:xfrm>
        </p:grpSpPr>
        <p:sp>
          <p:nvSpPr>
            <p:cNvPr id="32" name="Slide Number Placeholder 12">
              <a:extLst>
                <a:ext uri="{FF2B5EF4-FFF2-40B4-BE49-F238E27FC236}">
                  <a16:creationId xmlns:a16="http://schemas.microsoft.com/office/drawing/2014/main" id="{9A747469-B59F-463F-85A4-5062FD88C2F9}"/>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mn-lt"/>
                </a:rPr>
                <a:t>&lt;/</a:t>
              </a:r>
            </a:p>
          </p:txBody>
        </p:sp>
        <p:sp>
          <p:nvSpPr>
            <p:cNvPr id="33" name="Slide Number Placeholder 12">
              <a:extLst>
                <a:ext uri="{FF2B5EF4-FFF2-40B4-BE49-F238E27FC236}">
                  <a16:creationId xmlns:a16="http://schemas.microsoft.com/office/drawing/2014/main" id="{61FD32B3-C0B6-4A4F-96DB-10EC12574779}"/>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mn-lt"/>
                </a:rPr>
                <a:t>&gt;</a:t>
              </a:r>
            </a:p>
          </p:txBody>
        </p:sp>
      </p:grpSp>
      <p:sp>
        <p:nvSpPr>
          <p:cNvPr id="34" name="Slide Number Placeholder 8">
            <a:extLst>
              <a:ext uri="{FF2B5EF4-FFF2-40B4-BE49-F238E27FC236}">
                <a16:creationId xmlns:a16="http://schemas.microsoft.com/office/drawing/2014/main" id="{8E747F9D-1AB0-489B-83C8-3954027AEDD1}"/>
              </a:ext>
            </a:extLst>
          </p:cNvPr>
          <p:cNvSpPr>
            <a:spLocks noGrp="1"/>
          </p:cNvSpPr>
          <p:nvPr>
            <p:ph type="sldNum" sz="quarter" idx="12"/>
          </p:nvPr>
        </p:nvSpPr>
        <p:spPr>
          <a:xfrm>
            <a:off x="1183256" y="6165304"/>
            <a:ext cx="411160" cy="128350"/>
          </a:xfrm>
        </p:spPr>
        <p:txBody>
          <a:bodyPr/>
          <a:lstStyle>
            <a:lvl1pPr algn="ctr">
              <a:defRPr>
                <a:solidFill>
                  <a:schemeClr val="tx2"/>
                </a:solidFill>
              </a:defRPr>
            </a:lvl1pPr>
          </a:lstStyle>
          <a:p>
            <a:fld id="{78E74617-0A29-4426-8CD2-8D3B5446FC90}" type="slidenum">
              <a:rPr lang="en-IN" smtClean="0"/>
              <a:pPr/>
              <a:t>‹#›</a:t>
            </a:fld>
            <a:endParaRPr lang="en-IN" dirty="0"/>
          </a:p>
        </p:txBody>
      </p:sp>
      <p:sp>
        <p:nvSpPr>
          <p:cNvPr id="21" name="Text Placeholder 28">
            <a:extLst>
              <a:ext uri="{FF2B5EF4-FFF2-40B4-BE49-F238E27FC236}">
                <a16:creationId xmlns:a16="http://schemas.microsoft.com/office/drawing/2014/main" id="{9B1268D8-A086-4495-A706-E9A6E8867F40}"/>
              </a:ext>
            </a:extLst>
          </p:cNvPr>
          <p:cNvSpPr>
            <a:spLocks noGrp="1"/>
          </p:cNvSpPr>
          <p:nvPr>
            <p:ph type="body" sz="quarter" idx="34" hasCustomPrompt="1"/>
          </p:nvPr>
        </p:nvSpPr>
        <p:spPr>
          <a:xfrm>
            <a:off x="2063552" y="2953555"/>
            <a:ext cx="3672409" cy="246158"/>
          </a:xfrm>
        </p:spPr>
        <p:txBody>
          <a:bodyPr anchor="ctr">
            <a:spAutoFit/>
          </a:bodyPr>
          <a:lstStyle>
            <a:lvl1pPr algn="l">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22" name="Text Placeholder 28">
            <a:extLst>
              <a:ext uri="{FF2B5EF4-FFF2-40B4-BE49-F238E27FC236}">
                <a16:creationId xmlns:a16="http://schemas.microsoft.com/office/drawing/2014/main" id="{9F994B71-9934-4A9D-B24B-F890AEBC27C4}"/>
              </a:ext>
            </a:extLst>
          </p:cNvPr>
          <p:cNvSpPr>
            <a:spLocks noGrp="1"/>
          </p:cNvSpPr>
          <p:nvPr>
            <p:ph type="body" sz="quarter" idx="35" hasCustomPrompt="1"/>
          </p:nvPr>
        </p:nvSpPr>
        <p:spPr>
          <a:xfrm>
            <a:off x="1106732" y="271697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/02</a:t>
            </a:r>
          </a:p>
        </p:txBody>
      </p:sp>
      <p:sp>
        <p:nvSpPr>
          <p:cNvPr id="24" name="Text Placeholder 28">
            <a:extLst>
              <a:ext uri="{FF2B5EF4-FFF2-40B4-BE49-F238E27FC236}">
                <a16:creationId xmlns:a16="http://schemas.microsoft.com/office/drawing/2014/main" id="{2D96D441-E6CD-4AE2-908F-4314E0CBA67C}"/>
              </a:ext>
            </a:extLst>
          </p:cNvPr>
          <p:cNvSpPr>
            <a:spLocks noGrp="1"/>
          </p:cNvSpPr>
          <p:nvPr>
            <p:ph type="body" sz="quarter" idx="36" hasCustomPrompt="1"/>
          </p:nvPr>
        </p:nvSpPr>
        <p:spPr>
          <a:xfrm>
            <a:off x="2063552" y="3765086"/>
            <a:ext cx="3672409" cy="246158"/>
          </a:xfrm>
        </p:spPr>
        <p:txBody>
          <a:bodyPr anchor="ctr">
            <a:spAutoFit/>
          </a:bodyPr>
          <a:lstStyle>
            <a:lvl1pPr algn="l">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35" name="Text Placeholder 28">
            <a:extLst>
              <a:ext uri="{FF2B5EF4-FFF2-40B4-BE49-F238E27FC236}">
                <a16:creationId xmlns:a16="http://schemas.microsoft.com/office/drawing/2014/main" id="{721A4C01-A933-4DA8-BDDF-1092CD319886}"/>
              </a:ext>
            </a:extLst>
          </p:cNvPr>
          <p:cNvSpPr>
            <a:spLocks noGrp="1"/>
          </p:cNvSpPr>
          <p:nvPr>
            <p:ph type="body" sz="quarter" idx="37" hasCustomPrompt="1"/>
          </p:nvPr>
        </p:nvSpPr>
        <p:spPr>
          <a:xfrm>
            <a:off x="1106732" y="352850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/03</a:t>
            </a:r>
          </a:p>
        </p:txBody>
      </p:sp>
      <p:sp>
        <p:nvSpPr>
          <p:cNvPr id="36" name="Text Placeholder 28">
            <a:extLst>
              <a:ext uri="{FF2B5EF4-FFF2-40B4-BE49-F238E27FC236}">
                <a16:creationId xmlns:a16="http://schemas.microsoft.com/office/drawing/2014/main" id="{E21D5CB0-4E34-4722-A505-AD6D6B870D52}"/>
              </a:ext>
            </a:extLst>
          </p:cNvPr>
          <p:cNvSpPr>
            <a:spLocks noGrp="1"/>
          </p:cNvSpPr>
          <p:nvPr>
            <p:ph type="body" sz="quarter" idx="38" hasCustomPrompt="1"/>
          </p:nvPr>
        </p:nvSpPr>
        <p:spPr>
          <a:xfrm>
            <a:off x="2063552" y="4584235"/>
            <a:ext cx="3672409" cy="246158"/>
          </a:xfrm>
        </p:spPr>
        <p:txBody>
          <a:bodyPr anchor="ctr">
            <a:spAutoFit/>
          </a:bodyPr>
          <a:lstStyle>
            <a:lvl1pPr algn="l">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37" name="Text Placeholder 28">
            <a:extLst>
              <a:ext uri="{FF2B5EF4-FFF2-40B4-BE49-F238E27FC236}">
                <a16:creationId xmlns:a16="http://schemas.microsoft.com/office/drawing/2014/main" id="{19252C90-E835-4267-A271-34CFD54C8246}"/>
              </a:ext>
            </a:extLst>
          </p:cNvPr>
          <p:cNvSpPr>
            <a:spLocks noGrp="1"/>
          </p:cNvSpPr>
          <p:nvPr>
            <p:ph type="body" sz="quarter" idx="39" hasCustomPrompt="1"/>
          </p:nvPr>
        </p:nvSpPr>
        <p:spPr>
          <a:xfrm>
            <a:off x="1106732" y="434765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/04</a:t>
            </a:r>
          </a:p>
        </p:txBody>
      </p:sp>
      <p:sp>
        <p:nvSpPr>
          <p:cNvPr id="38" name="Text Placeholder 28">
            <a:extLst>
              <a:ext uri="{FF2B5EF4-FFF2-40B4-BE49-F238E27FC236}">
                <a16:creationId xmlns:a16="http://schemas.microsoft.com/office/drawing/2014/main" id="{CBD1A3CB-E76B-4E03-91C8-2CD8BAC817E7}"/>
              </a:ext>
            </a:extLst>
          </p:cNvPr>
          <p:cNvSpPr>
            <a:spLocks noGrp="1"/>
          </p:cNvSpPr>
          <p:nvPr>
            <p:ph type="body" sz="quarter" idx="40" hasCustomPrompt="1"/>
          </p:nvPr>
        </p:nvSpPr>
        <p:spPr>
          <a:xfrm>
            <a:off x="2063552" y="5416085"/>
            <a:ext cx="3672409" cy="246158"/>
          </a:xfrm>
        </p:spPr>
        <p:txBody>
          <a:bodyPr anchor="ctr">
            <a:spAutoFit/>
          </a:bodyPr>
          <a:lstStyle>
            <a:lvl1pPr algn="l">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39" name="Text Placeholder 28">
            <a:extLst>
              <a:ext uri="{FF2B5EF4-FFF2-40B4-BE49-F238E27FC236}">
                <a16:creationId xmlns:a16="http://schemas.microsoft.com/office/drawing/2014/main" id="{9330C38E-13D5-46F0-A1F5-54C2AF5F0024}"/>
              </a:ext>
            </a:extLst>
          </p:cNvPr>
          <p:cNvSpPr>
            <a:spLocks noGrp="1"/>
          </p:cNvSpPr>
          <p:nvPr>
            <p:ph type="body" sz="quarter" idx="41" hasCustomPrompt="1"/>
          </p:nvPr>
        </p:nvSpPr>
        <p:spPr>
          <a:xfrm>
            <a:off x="1106732" y="517950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/05</a:t>
            </a:r>
          </a:p>
        </p:txBody>
      </p:sp>
      <p:sp>
        <p:nvSpPr>
          <p:cNvPr id="40" name="Text Placeholder 28">
            <a:extLst>
              <a:ext uri="{FF2B5EF4-FFF2-40B4-BE49-F238E27FC236}">
                <a16:creationId xmlns:a16="http://schemas.microsoft.com/office/drawing/2014/main" id="{532137AA-B605-4A60-861C-FE1E500231BC}"/>
              </a:ext>
            </a:extLst>
          </p:cNvPr>
          <p:cNvSpPr>
            <a:spLocks noGrp="1"/>
          </p:cNvSpPr>
          <p:nvPr>
            <p:ph type="body" sz="quarter" idx="42" hasCustomPrompt="1"/>
          </p:nvPr>
        </p:nvSpPr>
        <p:spPr>
          <a:xfrm>
            <a:off x="7308652" y="2134405"/>
            <a:ext cx="3672409" cy="246158"/>
          </a:xfrm>
        </p:spPr>
        <p:txBody>
          <a:bodyPr anchor="ctr">
            <a:spAutoFit/>
          </a:bodyPr>
          <a:lstStyle>
            <a:lvl1pPr algn="l">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41" name="Text Placeholder 28">
            <a:extLst>
              <a:ext uri="{FF2B5EF4-FFF2-40B4-BE49-F238E27FC236}">
                <a16:creationId xmlns:a16="http://schemas.microsoft.com/office/drawing/2014/main" id="{BD666E5F-F144-408D-8435-C59F040A809F}"/>
              </a:ext>
            </a:extLst>
          </p:cNvPr>
          <p:cNvSpPr>
            <a:spLocks noGrp="1"/>
          </p:cNvSpPr>
          <p:nvPr>
            <p:ph type="body" sz="quarter" idx="43" hasCustomPrompt="1"/>
          </p:nvPr>
        </p:nvSpPr>
        <p:spPr>
          <a:xfrm>
            <a:off x="6351832" y="189782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/06</a:t>
            </a:r>
          </a:p>
        </p:txBody>
      </p:sp>
      <p:sp>
        <p:nvSpPr>
          <p:cNvPr id="42" name="Text Placeholder 28">
            <a:extLst>
              <a:ext uri="{FF2B5EF4-FFF2-40B4-BE49-F238E27FC236}">
                <a16:creationId xmlns:a16="http://schemas.microsoft.com/office/drawing/2014/main" id="{00B59E1D-A73B-475F-850E-0DD7542E9BCA}"/>
              </a:ext>
            </a:extLst>
          </p:cNvPr>
          <p:cNvSpPr>
            <a:spLocks noGrp="1"/>
          </p:cNvSpPr>
          <p:nvPr>
            <p:ph type="body" sz="quarter" idx="44" hasCustomPrompt="1"/>
          </p:nvPr>
        </p:nvSpPr>
        <p:spPr>
          <a:xfrm>
            <a:off x="7308652" y="2953555"/>
            <a:ext cx="3672409" cy="246158"/>
          </a:xfrm>
        </p:spPr>
        <p:txBody>
          <a:bodyPr anchor="ctr">
            <a:spAutoFit/>
          </a:bodyPr>
          <a:lstStyle>
            <a:lvl1pPr algn="l">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43" name="Text Placeholder 28">
            <a:extLst>
              <a:ext uri="{FF2B5EF4-FFF2-40B4-BE49-F238E27FC236}">
                <a16:creationId xmlns:a16="http://schemas.microsoft.com/office/drawing/2014/main" id="{222DEC85-35ED-4197-9509-AA971F6EBA1A}"/>
              </a:ext>
            </a:extLst>
          </p:cNvPr>
          <p:cNvSpPr>
            <a:spLocks noGrp="1"/>
          </p:cNvSpPr>
          <p:nvPr>
            <p:ph type="body" sz="quarter" idx="45" hasCustomPrompt="1"/>
          </p:nvPr>
        </p:nvSpPr>
        <p:spPr>
          <a:xfrm>
            <a:off x="6351832" y="271697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/07</a:t>
            </a:r>
          </a:p>
        </p:txBody>
      </p:sp>
      <p:sp>
        <p:nvSpPr>
          <p:cNvPr id="44" name="Text Placeholder 28">
            <a:extLst>
              <a:ext uri="{FF2B5EF4-FFF2-40B4-BE49-F238E27FC236}">
                <a16:creationId xmlns:a16="http://schemas.microsoft.com/office/drawing/2014/main" id="{76EE4341-C0D7-45ED-BC25-FBBA5C2F16F4}"/>
              </a:ext>
            </a:extLst>
          </p:cNvPr>
          <p:cNvSpPr>
            <a:spLocks noGrp="1"/>
          </p:cNvSpPr>
          <p:nvPr>
            <p:ph type="body" sz="quarter" idx="46" hasCustomPrompt="1"/>
          </p:nvPr>
        </p:nvSpPr>
        <p:spPr>
          <a:xfrm>
            <a:off x="7308652" y="3765085"/>
            <a:ext cx="3672409" cy="246158"/>
          </a:xfrm>
        </p:spPr>
        <p:txBody>
          <a:bodyPr anchor="ctr">
            <a:spAutoFit/>
          </a:bodyPr>
          <a:lstStyle>
            <a:lvl1pPr algn="l">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45" name="Text Placeholder 28">
            <a:extLst>
              <a:ext uri="{FF2B5EF4-FFF2-40B4-BE49-F238E27FC236}">
                <a16:creationId xmlns:a16="http://schemas.microsoft.com/office/drawing/2014/main" id="{9BD51256-096B-4588-BD1D-2F027923B7C4}"/>
              </a:ext>
            </a:extLst>
          </p:cNvPr>
          <p:cNvSpPr>
            <a:spLocks noGrp="1"/>
          </p:cNvSpPr>
          <p:nvPr>
            <p:ph type="body" sz="quarter" idx="47" hasCustomPrompt="1"/>
          </p:nvPr>
        </p:nvSpPr>
        <p:spPr>
          <a:xfrm>
            <a:off x="6351832" y="352850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/08</a:t>
            </a:r>
          </a:p>
        </p:txBody>
      </p:sp>
      <p:sp>
        <p:nvSpPr>
          <p:cNvPr id="46" name="Text Placeholder 28">
            <a:extLst>
              <a:ext uri="{FF2B5EF4-FFF2-40B4-BE49-F238E27FC236}">
                <a16:creationId xmlns:a16="http://schemas.microsoft.com/office/drawing/2014/main" id="{427C43A1-827D-4CF4-AE3D-372B8B54B0AD}"/>
              </a:ext>
            </a:extLst>
          </p:cNvPr>
          <p:cNvSpPr>
            <a:spLocks noGrp="1"/>
          </p:cNvSpPr>
          <p:nvPr>
            <p:ph type="body" sz="quarter" idx="48" hasCustomPrompt="1"/>
          </p:nvPr>
        </p:nvSpPr>
        <p:spPr>
          <a:xfrm>
            <a:off x="7308652" y="4584235"/>
            <a:ext cx="3672409" cy="246158"/>
          </a:xfrm>
        </p:spPr>
        <p:txBody>
          <a:bodyPr anchor="ctr">
            <a:spAutoFit/>
          </a:bodyPr>
          <a:lstStyle>
            <a:lvl1pPr algn="l">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47" name="Text Placeholder 28">
            <a:extLst>
              <a:ext uri="{FF2B5EF4-FFF2-40B4-BE49-F238E27FC236}">
                <a16:creationId xmlns:a16="http://schemas.microsoft.com/office/drawing/2014/main" id="{4251262F-D165-429F-8D63-1D439850EB85}"/>
              </a:ext>
            </a:extLst>
          </p:cNvPr>
          <p:cNvSpPr>
            <a:spLocks noGrp="1"/>
          </p:cNvSpPr>
          <p:nvPr>
            <p:ph type="body" sz="quarter" idx="49" hasCustomPrompt="1"/>
          </p:nvPr>
        </p:nvSpPr>
        <p:spPr>
          <a:xfrm>
            <a:off x="6351832" y="434765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/09</a:t>
            </a:r>
          </a:p>
        </p:txBody>
      </p:sp>
      <p:sp>
        <p:nvSpPr>
          <p:cNvPr id="48" name="Text Placeholder 28">
            <a:extLst>
              <a:ext uri="{FF2B5EF4-FFF2-40B4-BE49-F238E27FC236}">
                <a16:creationId xmlns:a16="http://schemas.microsoft.com/office/drawing/2014/main" id="{628A0D8E-9A31-4D33-9539-F8DC0FFB2127}"/>
              </a:ext>
            </a:extLst>
          </p:cNvPr>
          <p:cNvSpPr>
            <a:spLocks noGrp="1"/>
          </p:cNvSpPr>
          <p:nvPr>
            <p:ph type="body" sz="quarter" idx="50" hasCustomPrompt="1"/>
          </p:nvPr>
        </p:nvSpPr>
        <p:spPr>
          <a:xfrm>
            <a:off x="7308652" y="5416085"/>
            <a:ext cx="3672409" cy="246158"/>
          </a:xfrm>
        </p:spPr>
        <p:txBody>
          <a:bodyPr anchor="ctr">
            <a:spAutoFit/>
          </a:bodyPr>
          <a:lstStyle>
            <a:lvl1pPr algn="l">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49" name="Text Placeholder 28">
            <a:extLst>
              <a:ext uri="{FF2B5EF4-FFF2-40B4-BE49-F238E27FC236}">
                <a16:creationId xmlns:a16="http://schemas.microsoft.com/office/drawing/2014/main" id="{EDFA8D51-036F-4E6D-A704-774E3B095DAE}"/>
              </a:ext>
            </a:extLst>
          </p:cNvPr>
          <p:cNvSpPr>
            <a:spLocks noGrp="1"/>
          </p:cNvSpPr>
          <p:nvPr>
            <p:ph type="body" sz="quarter" idx="51" hasCustomPrompt="1"/>
          </p:nvPr>
        </p:nvSpPr>
        <p:spPr>
          <a:xfrm>
            <a:off x="6351832" y="517950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/10</a:t>
            </a:r>
          </a:p>
        </p:txBody>
      </p:sp>
      <p:pic>
        <p:nvPicPr>
          <p:cNvPr id="50" name="Graphic 49">
            <a:extLst>
              <a:ext uri="{FF2B5EF4-FFF2-40B4-BE49-F238E27FC236}">
                <a16:creationId xmlns:a16="http://schemas.microsoft.com/office/drawing/2014/main" id="{9CB9FA14-F749-40AD-A654-4A5EBE03A8DE}"/>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52412"/>
          <a:stretch/>
        </p:blipFill>
        <p:spPr>
          <a:xfrm rot="16200000">
            <a:off x="9492341" y="3154983"/>
            <a:ext cx="4911935" cy="486196"/>
          </a:xfrm>
          <a:prstGeom prst="rect">
            <a:avLst/>
          </a:prstGeom>
        </p:spPr>
      </p:pic>
      <p:sp>
        <p:nvSpPr>
          <p:cNvPr id="30" name="Text Placeholder 32">
            <a:extLst>
              <a:ext uri="{FF2B5EF4-FFF2-40B4-BE49-F238E27FC236}">
                <a16:creationId xmlns:a16="http://schemas.microsoft.com/office/drawing/2014/main" id="{EE5AB196-3190-4D21-9784-1E154DD8D947}"/>
              </a:ext>
            </a:extLst>
          </p:cNvPr>
          <p:cNvSpPr>
            <a:spLocks noGrp="1"/>
          </p:cNvSpPr>
          <p:nvPr>
            <p:ph type="body" sz="quarter" idx="25" hasCustomPrompt="1"/>
          </p:nvPr>
        </p:nvSpPr>
        <p:spPr>
          <a:xfrm>
            <a:off x="1114148" y="942114"/>
            <a:ext cx="4621813"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55" name="Group 54">
            <a:extLst>
              <a:ext uri="{FF2B5EF4-FFF2-40B4-BE49-F238E27FC236}">
                <a16:creationId xmlns:a16="http://schemas.microsoft.com/office/drawing/2014/main" id="{3F0D8EF5-3BF3-4AEB-BF63-B942B80EB818}"/>
              </a:ext>
            </a:extLst>
          </p:cNvPr>
          <p:cNvGrpSpPr/>
          <p:nvPr userDrawn="1"/>
        </p:nvGrpSpPr>
        <p:grpSpPr>
          <a:xfrm>
            <a:off x="11184000" y="6562800"/>
            <a:ext cx="1008000" cy="295200"/>
            <a:chOff x="-4575695" y="8264475"/>
            <a:chExt cx="15209243" cy="4446102"/>
          </a:xfrm>
        </p:grpSpPr>
        <p:sp>
          <p:nvSpPr>
            <p:cNvPr id="56" name="Rectangle 55">
              <a:extLst>
                <a:ext uri="{FF2B5EF4-FFF2-40B4-BE49-F238E27FC236}">
                  <a16:creationId xmlns:a16="http://schemas.microsoft.com/office/drawing/2014/main" id="{13F0AF12-D19E-45B5-863A-BF07E8CD7A92}"/>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7" name="Group 56">
              <a:extLst>
                <a:ext uri="{FF2B5EF4-FFF2-40B4-BE49-F238E27FC236}">
                  <a16:creationId xmlns:a16="http://schemas.microsoft.com/office/drawing/2014/main" id="{7FAC5D0E-BEF3-44D3-8130-CBCBEB9EACD9}"/>
                </a:ext>
              </a:extLst>
            </p:cNvPr>
            <p:cNvGrpSpPr/>
            <p:nvPr userDrawn="1"/>
          </p:nvGrpSpPr>
          <p:grpSpPr>
            <a:xfrm>
              <a:off x="-2666274" y="9751326"/>
              <a:ext cx="11390400" cy="1472400"/>
              <a:chOff x="2087541" y="-1621965"/>
              <a:chExt cx="12192054" cy="1578711"/>
            </a:xfrm>
          </p:grpSpPr>
          <p:sp>
            <p:nvSpPr>
              <p:cNvPr id="58" name="Freeform: Shape 57">
                <a:extLst>
                  <a:ext uri="{FF2B5EF4-FFF2-40B4-BE49-F238E27FC236}">
                    <a16:creationId xmlns:a16="http://schemas.microsoft.com/office/drawing/2014/main" id="{699E0EF7-B480-4F8A-A0DA-FFAA441B331D}"/>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78953FCE-EF35-40DB-9D58-23EECA5ED7AC}"/>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C08A8B4B-111C-40F2-9DF6-4D6343E0C837}"/>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54" name="Group 53">
            <a:extLst>
              <a:ext uri="{FF2B5EF4-FFF2-40B4-BE49-F238E27FC236}">
                <a16:creationId xmlns:a16="http://schemas.microsoft.com/office/drawing/2014/main" id="{90897F8E-66BA-4DBE-99A6-90EAB303B541}"/>
              </a:ext>
            </a:extLst>
          </p:cNvPr>
          <p:cNvGrpSpPr/>
          <p:nvPr userDrawn="1"/>
        </p:nvGrpSpPr>
        <p:grpSpPr>
          <a:xfrm>
            <a:off x="12571367" y="44624"/>
            <a:ext cx="1872208" cy="2313645"/>
            <a:chOff x="12674314" y="6424422"/>
            <a:chExt cx="2870527" cy="3547352"/>
          </a:xfrm>
        </p:grpSpPr>
        <p:sp>
          <p:nvSpPr>
            <p:cNvPr id="61" name="Freeform: Shape 60">
              <a:extLst>
                <a:ext uri="{FF2B5EF4-FFF2-40B4-BE49-F238E27FC236}">
                  <a16:creationId xmlns:a16="http://schemas.microsoft.com/office/drawing/2014/main" id="{10FD3933-A4D8-4717-AD8B-A04640860650}"/>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62" name="Text Placeholder 15">
              <a:extLst>
                <a:ext uri="{FF2B5EF4-FFF2-40B4-BE49-F238E27FC236}">
                  <a16:creationId xmlns:a16="http://schemas.microsoft.com/office/drawing/2014/main" id="{D6D2FF5A-AFD8-4F77-AF33-57204F0D3E65}"/>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br>
                <a:rPr lang="en-GB" sz="900" dirty="0">
                  <a:solidFill>
                    <a:schemeClr val="accent4"/>
                  </a:solidFill>
                </a:rPr>
              </a:b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1928715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2 Key/feature message slides">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9A3A4418-D496-472A-9865-838592AB4380}"/>
              </a:ext>
            </a:extLst>
          </p:cNvPr>
          <p:cNvSpPr/>
          <p:nvPr userDrawn="1"/>
        </p:nvSpPr>
        <p:spPr>
          <a:xfrm>
            <a:off x="0" y="0"/>
            <a:ext cx="12192000" cy="6858000"/>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chemeClr val="tx2"/>
          </a:solidFill>
          <a:ln w="3175" cap="flat">
            <a:noFill/>
            <a:prstDash val="solid"/>
            <a:miter/>
          </a:ln>
        </p:spPr>
        <p:txBody>
          <a:bodyPr rtlCol="0" anchor="ctr"/>
          <a:lstStyle/>
          <a:p>
            <a:endParaRPr lang="en-IN"/>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9885640" cy="538609"/>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bg1"/>
                </a:solidFill>
                <a:latin typeface="+mj-lt"/>
                <a:ea typeface="GT America Rg" panose="00000500000000000000" pitchFamily="50" charset="0"/>
                <a:cs typeface="+mj-cs"/>
              </a:defRPr>
            </a:lvl1pPr>
          </a:lstStyle>
          <a:p>
            <a:r>
              <a:rPr lang="da-DK" dirty="0"/>
              <a:t>Agenda </a:t>
            </a:r>
            <a:endParaRPr lang="hi-IN" dirty="0"/>
          </a:p>
        </p:txBody>
      </p:sp>
      <p:sp>
        <p:nvSpPr>
          <p:cNvPr id="27" name="Text Placeholder 28">
            <a:extLst>
              <a:ext uri="{FF2B5EF4-FFF2-40B4-BE49-F238E27FC236}">
                <a16:creationId xmlns:a16="http://schemas.microsoft.com/office/drawing/2014/main" id="{468CE601-70E5-4616-B7D8-EF43EB80E7DB}"/>
              </a:ext>
            </a:extLst>
          </p:cNvPr>
          <p:cNvSpPr>
            <a:spLocks noGrp="1"/>
          </p:cNvSpPr>
          <p:nvPr>
            <p:ph type="body" sz="quarter" idx="31" hasCustomPrompt="1"/>
          </p:nvPr>
        </p:nvSpPr>
        <p:spPr>
          <a:xfrm>
            <a:off x="1106732" y="189782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/01</a:t>
            </a:r>
          </a:p>
        </p:txBody>
      </p:sp>
      <p:grpSp>
        <p:nvGrpSpPr>
          <p:cNvPr id="31" name="Group 30">
            <a:extLst>
              <a:ext uri="{FF2B5EF4-FFF2-40B4-BE49-F238E27FC236}">
                <a16:creationId xmlns:a16="http://schemas.microsoft.com/office/drawing/2014/main" id="{1C0B5028-D23C-4B04-863B-1047B1F6EA30}"/>
              </a:ext>
            </a:extLst>
          </p:cNvPr>
          <p:cNvGrpSpPr/>
          <p:nvPr userDrawn="1"/>
        </p:nvGrpSpPr>
        <p:grpSpPr>
          <a:xfrm>
            <a:off x="1009978" y="6051679"/>
            <a:ext cx="712676" cy="365125"/>
            <a:chOff x="1881528" y="6046917"/>
            <a:chExt cx="600882" cy="365125"/>
          </a:xfrm>
        </p:grpSpPr>
        <p:sp>
          <p:nvSpPr>
            <p:cNvPr id="32" name="Slide Number Placeholder 12">
              <a:extLst>
                <a:ext uri="{FF2B5EF4-FFF2-40B4-BE49-F238E27FC236}">
                  <a16:creationId xmlns:a16="http://schemas.microsoft.com/office/drawing/2014/main" id="{9A747469-B59F-463F-85A4-5062FD88C2F9}"/>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33" name="Slide Number Placeholder 12">
              <a:extLst>
                <a:ext uri="{FF2B5EF4-FFF2-40B4-BE49-F238E27FC236}">
                  <a16:creationId xmlns:a16="http://schemas.microsoft.com/office/drawing/2014/main" id="{61FD32B3-C0B6-4A4F-96DB-10EC12574779}"/>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34" name="Slide Number Placeholder 8">
            <a:extLst>
              <a:ext uri="{FF2B5EF4-FFF2-40B4-BE49-F238E27FC236}">
                <a16:creationId xmlns:a16="http://schemas.microsoft.com/office/drawing/2014/main" id="{8E747F9D-1AB0-489B-83C8-3954027AEDD1}"/>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a:t>
            </a:fld>
            <a:endParaRPr lang="en-IN" dirty="0"/>
          </a:p>
        </p:txBody>
      </p:sp>
      <p:sp>
        <p:nvSpPr>
          <p:cNvPr id="22" name="Text Placeholder 28">
            <a:extLst>
              <a:ext uri="{FF2B5EF4-FFF2-40B4-BE49-F238E27FC236}">
                <a16:creationId xmlns:a16="http://schemas.microsoft.com/office/drawing/2014/main" id="{9F994B71-9934-4A9D-B24B-F890AEBC27C4}"/>
              </a:ext>
            </a:extLst>
          </p:cNvPr>
          <p:cNvSpPr>
            <a:spLocks noGrp="1"/>
          </p:cNvSpPr>
          <p:nvPr>
            <p:ph type="body" sz="quarter" idx="35" hasCustomPrompt="1"/>
          </p:nvPr>
        </p:nvSpPr>
        <p:spPr>
          <a:xfrm>
            <a:off x="1106732" y="271697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/02</a:t>
            </a:r>
          </a:p>
        </p:txBody>
      </p:sp>
      <p:sp>
        <p:nvSpPr>
          <p:cNvPr id="35" name="Text Placeholder 28">
            <a:extLst>
              <a:ext uri="{FF2B5EF4-FFF2-40B4-BE49-F238E27FC236}">
                <a16:creationId xmlns:a16="http://schemas.microsoft.com/office/drawing/2014/main" id="{721A4C01-A933-4DA8-BDDF-1092CD319886}"/>
              </a:ext>
            </a:extLst>
          </p:cNvPr>
          <p:cNvSpPr>
            <a:spLocks noGrp="1"/>
          </p:cNvSpPr>
          <p:nvPr>
            <p:ph type="body" sz="quarter" idx="37" hasCustomPrompt="1"/>
          </p:nvPr>
        </p:nvSpPr>
        <p:spPr>
          <a:xfrm>
            <a:off x="1106732" y="352850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/03</a:t>
            </a:r>
          </a:p>
        </p:txBody>
      </p:sp>
      <p:sp>
        <p:nvSpPr>
          <p:cNvPr id="37" name="Text Placeholder 28">
            <a:extLst>
              <a:ext uri="{FF2B5EF4-FFF2-40B4-BE49-F238E27FC236}">
                <a16:creationId xmlns:a16="http://schemas.microsoft.com/office/drawing/2014/main" id="{19252C90-E835-4267-A271-34CFD54C8246}"/>
              </a:ext>
            </a:extLst>
          </p:cNvPr>
          <p:cNvSpPr>
            <a:spLocks noGrp="1"/>
          </p:cNvSpPr>
          <p:nvPr>
            <p:ph type="body" sz="quarter" idx="39" hasCustomPrompt="1"/>
          </p:nvPr>
        </p:nvSpPr>
        <p:spPr>
          <a:xfrm>
            <a:off x="1106732" y="434765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/04</a:t>
            </a:r>
          </a:p>
        </p:txBody>
      </p:sp>
      <p:sp>
        <p:nvSpPr>
          <p:cNvPr id="39" name="Text Placeholder 28">
            <a:extLst>
              <a:ext uri="{FF2B5EF4-FFF2-40B4-BE49-F238E27FC236}">
                <a16:creationId xmlns:a16="http://schemas.microsoft.com/office/drawing/2014/main" id="{9330C38E-13D5-46F0-A1F5-54C2AF5F0024}"/>
              </a:ext>
            </a:extLst>
          </p:cNvPr>
          <p:cNvSpPr>
            <a:spLocks noGrp="1"/>
          </p:cNvSpPr>
          <p:nvPr>
            <p:ph type="body" sz="quarter" idx="41" hasCustomPrompt="1"/>
          </p:nvPr>
        </p:nvSpPr>
        <p:spPr>
          <a:xfrm>
            <a:off x="1106732" y="517950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/05</a:t>
            </a:r>
          </a:p>
        </p:txBody>
      </p:sp>
      <p:sp>
        <p:nvSpPr>
          <p:cNvPr id="41" name="Text Placeholder 28">
            <a:extLst>
              <a:ext uri="{FF2B5EF4-FFF2-40B4-BE49-F238E27FC236}">
                <a16:creationId xmlns:a16="http://schemas.microsoft.com/office/drawing/2014/main" id="{BD666E5F-F144-408D-8435-C59F040A809F}"/>
              </a:ext>
            </a:extLst>
          </p:cNvPr>
          <p:cNvSpPr>
            <a:spLocks noGrp="1"/>
          </p:cNvSpPr>
          <p:nvPr>
            <p:ph type="body" sz="quarter" idx="43" hasCustomPrompt="1"/>
          </p:nvPr>
        </p:nvSpPr>
        <p:spPr>
          <a:xfrm>
            <a:off x="6351832" y="189782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/06</a:t>
            </a:r>
          </a:p>
        </p:txBody>
      </p:sp>
      <p:sp>
        <p:nvSpPr>
          <p:cNvPr id="43" name="Text Placeholder 28">
            <a:extLst>
              <a:ext uri="{FF2B5EF4-FFF2-40B4-BE49-F238E27FC236}">
                <a16:creationId xmlns:a16="http://schemas.microsoft.com/office/drawing/2014/main" id="{222DEC85-35ED-4197-9509-AA971F6EBA1A}"/>
              </a:ext>
            </a:extLst>
          </p:cNvPr>
          <p:cNvSpPr>
            <a:spLocks noGrp="1"/>
          </p:cNvSpPr>
          <p:nvPr>
            <p:ph type="body" sz="quarter" idx="45" hasCustomPrompt="1"/>
          </p:nvPr>
        </p:nvSpPr>
        <p:spPr>
          <a:xfrm>
            <a:off x="6351832" y="271697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/07</a:t>
            </a:r>
          </a:p>
        </p:txBody>
      </p:sp>
      <p:sp>
        <p:nvSpPr>
          <p:cNvPr id="45" name="Text Placeholder 28">
            <a:extLst>
              <a:ext uri="{FF2B5EF4-FFF2-40B4-BE49-F238E27FC236}">
                <a16:creationId xmlns:a16="http://schemas.microsoft.com/office/drawing/2014/main" id="{9BD51256-096B-4588-BD1D-2F027923B7C4}"/>
              </a:ext>
            </a:extLst>
          </p:cNvPr>
          <p:cNvSpPr>
            <a:spLocks noGrp="1"/>
          </p:cNvSpPr>
          <p:nvPr>
            <p:ph type="body" sz="quarter" idx="47" hasCustomPrompt="1"/>
          </p:nvPr>
        </p:nvSpPr>
        <p:spPr>
          <a:xfrm>
            <a:off x="6351832" y="352850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/08</a:t>
            </a:r>
          </a:p>
        </p:txBody>
      </p:sp>
      <p:sp>
        <p:nvSpPr>
          <p:cNvPr id="47" name="Text Placeholder 28">
            <a:extLst>
              <a:ext uri="{FF2B5EF4-FFF2-40B4-BE49-F238E27FC236}">
                <a16:creationId xmlns:a16="http://schemas.microsoft.com/office/drawing/2014/main" id="{4251262F-D165-429F-8D63-1D439850EB85}"/>
              </a:ext>
            </a:extLst>
          </p:cNvPr>
          <p:cNvSpPr>
            <a:spLocks noGrp="1"/>
          </p:cNvSpPr>
          <p:nvPr>
            <p:ph type="body" sz="quarter" idx="49" hasCustomPrompt="1"/>
          </p:nvPr>
        </p:nvSpPr>
        <p:spPr>
          <a:xfrm>
            <a:off x="6351832" y="434765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/09</a:t>
            </a:r>
          </a:p>
        </p:txBody>
      </p:sp>
      <p:sp>
        <p:nvSpPr>
          <p:cNvPr id="49" name="Text Placeholder 28">
            <a:extLst>
              <a:ext uri="{FF2B5EF4-FFF2-40B4-BE49-F238E27FC236}">
                <a16:creationId xmlns:a16="http://schemas.microsoft.com/office/drawing/2014/main" id="{EDFA8D51-036F-4E6D-A704-774E3B095DAE}"/>
              </a:ext>
            </a:extLst>
          </p:cNvPr>
          <p:cNvSpPr>
            <a:spLocks noGrp="1"/>
          </p:cNvSpPr>
          <p:nvPr>
            <p:ph type="body" sz="quarter" idx="51" hasCustomPrompt="1"/>
          </p:nvPr>
        </p:nvSpPr>
        <p:spPr>
          <a:xfrm>
            <a:off x="6351832" y="517950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/10</a:t>
            </a:r>
          </a:p>
        </p:txBody>
      </p:sp>
      <p:pic>
        <p:nvPicPr>
          <p:cNvPr id="50" name="Graphic 49">
            <a:extLst>
              <a:ext uri="{FF2B5EF4-FFF2-40B4-BE49-F238E27FC236}">
                <a16:creationId xmlns:a16="http://schemas.microsoft.com/office/drawing/2014/main" id="{9CB9FA14-F749-40AD-A654-4A5EBE03A8DE}"/>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52412"/>
          <a:stretch/>
        </p:blipFill>
        <p:spPr>
          <a:xfrm rot="16200000">
            <a:off x="9492341" y="3154983"/>
            <a:ext cx="4911935" cy="486196"/>
          </a:xfrm>
          <a:prstGeom prst="rect">
            <a:avLst/>
          </a:prstGeom>
        </p:spPr>
      </p:pic>
      <p:sp>
        <p:nvSpPr>
          <p:cNvPr id="51" name="Text Placeholder 32">
            <a:extLst>
              <a:ext uri="{FF2B5EF4-FFF2-40B4-BE49-F238E27FC236}">
                <a16:creationId xmlns:a16="http://schemas.microsoft.com/office/drawing/2014/main" id="{DB21D6C3-4350-4952-84CC-06C9E9307AC1}"/>
              </a:ext>
            </a:extLst>
          </p:cNvPr>
          <p:cNvSpPr>
            <a:spLocks noGrp="1"/>
          </p:cNvSpPr>
          <p:nvPr>
            <p:ph type="body" sz="quarter" idx="25" hasCustomPrompt="1"/>
          </p:nvPr>
        </p:nvSpPr>
        <p:spPr>
          <a:xfrm>
            <a:off x="1114148" y="942114"/>
            <a:ext cx="4621813"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sp>
        <p:nvSpPr>
          <p:cNvPr id="62" name="Text Placeholder 28">
            <a:extLst>
              <a:ext uri="{FF2B5EF4-FFF2-40B4-BE49-F238E27FC236}">
                <a16:creationId xmlns:a16="http://schemas.microsoft.com/office/drawing/2014/main" id="{A77DBBAE-2F1C-4EE7-ADD4-731A4B90F9D5}"/>
              </a:ext>
            </a:extLst>
          </p:cNvPr>
          <p:cNvSpPr>
            <a:spLocks noGrp="1"/>
          </p:cNvSpPr>
          <p:nvPr>
            <p:ph type="body" sz="quarter" idx="27" hasCustomPrompt="1"/>
          </p:nvPr>
        </p:nvSpPr>
        <p:spPr>
          <a:xfrm>
            <a:off x="2063552" y="2145978"/>
            <a:ext cx="3672409" cy="246158"/>
          </a:xfrm>
        </p:spPr>
        <p:txBody>
          <a:bodyPr anchor="ctr">
            <a:spAutoFit/>
          </a:bodyPr>
          <a:lstStyle>
            <a:lvl1pPr algn="l">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63" name="Text Placeholder 28">
            <a:extLst>
              <a:ext uri="{FF2B5EF4-FFF2-40B4-BE49-F238E27FC236}">
                <a16:creationId xmlns:a16="http://schemas.microsoft.com/office/drawing/2014/main" id="{A25397C0-DF2E-41CA-85AC-AE1AB2A347F3}"/>
              </a:ext>
            </a:extLst>
          </p:cNvPr>
          <p:cNvSpPr>
            <a:spLocks noGrp="1"/>
          </p:cNvSpPr>
          <p:nvPr>
            <p:ph type="body" sz="quarter" idx="34" hasCustomPrompt="1"/>
          </p:nvPr>
        </p:nvSpPr>
        <p:spPr>
          <a:xfrm>
            <a:off x="2063552" y="2953555"/>
            <a:ext cx="3672409" cy="246158"/>
          </a:xfrm>
        </p:spPr>
        <p:txBody>
          <a:bodyPr anchor="ctr">
            <a:spAutoFit/>
          </a:bodyPr>
          <a:lstStyle>
            <a:lvl1pPr algn="l">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64" name="Text Placeholder 28">
            <a:extLst>
              <a:ext uri="{FF2B5EF4-FFF2-40B4-BE49-F238E27FC236}">
                <a16:creationId xmlns:a16="http://schemas.microsoft.com/office/drawing/2014/main" id="{321989C8-4DA0-4909-8F0E-6AEF396C5EC0}"/>
              </a:ext>
            </a:extLst>
          </p:cNvPr>
          <p:cNvSpPr>
            <a:spLocks noGrp="1"/>
          </p:cNvSpPr>
          <p:nvPr>
            <p:ph type="body" sz="quarter" idx="36" hasCustomPrompt="1"/>
          </p:nvPr>
        </p:nvSpPr>
        <p:spPr>
          <a:xfrm>
            <a:off x="2063552" y="3765086"/>
            <a:ext cx="3672409" cy="246158"/>
          </a:xfrm>
        </p:spPr>
        <p:txBody>
          <a:bodyPr anchor="ctr">
            <a:spAutoFit/>
          </a:bodyPr>
          <a:lstStyle>
            <a:lvl1pPr algn="l">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65" name="Text Placeholder 28">
            <a:extLst>
              <a:ext uri="{FF2B5EF4-FFF2-40B4-BE49-F238E27FC236}">
                <a16:creationId xmlns:a16="http://schemas.microsoft.com/office/drawing/2014/main" id="{62FA1EBD-5486-4A5C-B740-7EB9AECE029D}"/>
              </a:ext>
            </a:extLst>
          </p:cNvPr>
          <p:cNvSpPr>
            <a:spLocks noGrp="1"/>
          </p:cNvSpPr>
          <p:nvPr>
            <p:ph type="body" sz="quarter" idx="38" hasCustomPrompt="1"/>
          </p:nvPr>
        </p:nvSpPr>
        <p:spPr>
          <a:xfrm>
            <a:off x="2063552" y="4584235"/>
            <a:ext cx="3672409" cy="246158"/>
          </a:xfrm>
        </p:spPr>
        <p:txBody>
          <a:bodyPr anchor="ctr">
            <a:spAutoFit/>
          </a:bodyPr>
          <a:lstStyle>
            <a:lvl1pPr algn="l">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66" name="Text Placeholder 28">
            <a:extLst>
              <a:ext uri="{FF2B5EF4-FFF2-40B4-BE49-F238E27FC236}">
                <a16:creationId xmlns:a16="http://schemas.microsoft.com/office/drawing/2014/main" id="{7A892BD9-D7DE-4558-94A4-25E2F7AD4691}"/>
              </a:ext>
            </a:extLst>
          </p:cNvPr>
          <p:cNvSpPr>
            <a:spLocks noGrp="1"/>
          </p:cNvSpPr>
          <p:nvPr>
            <p:ph type="body" sz="quarter" idx="40" hasCustomPrompt="1"/>
          </p:nvPr>
        </p:nvSpPr>
        <p:spPr>
          <a:xfrm>
            <a:off x="2063552" y="5416085"/>
            <a:ext cx="3672409" cy="246158"/>
          </a:xfrm>
        </p:spPr>
        <p:txBody>
          <a:bodyPr anchor="ctr">
            <a:spAutoFit/>
          </a:bodyPr>
          <a:lstStyle>
            <a:lvl1pPr algn="l">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67" name="Text Placeholder 28">
            <a:extLst>
              <a:ext uri="{FF2B5EF4-FFF2-40B4-BE49-F238E27FC236}">
                <a16:creationId xmlns:a16="http://schemas.microsoft.com/office/drawing/2014/main" id="{77620248-F494-4EE1-A8B2-AD1025E62A92}"/>
              </a:ext>
            </a:extLst>
          </p:cNvPr>
          <p:cNvSpPr>
            <a:spLocks noGrp="1"/>
          </p:cNvSpPr>
          <p:nvPr>
            <p:ph type="body" sz="quarter" idx="42" hasCustomPrompt="1"/>
          </p:nvPr>
        </p:nvSpPr>
        <p:spPr>
          <a:xfrm>
            <a:off x="7308652" y="2134405"/>
            <a:ext cx="3672409" cy="246158"/>
          </a:xfrm>
        </p:spPr>
        <p:txBody>
          <a:bodyPr anchor="ctr">
            <a:spAutoFit/>
          </a:bodyPr>
          <a:lstStyle>
            <a:lvl1pPr algn="l">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68" name="Text Placeholder 28">
            <a:extLst>
              <a:ext uri="{FF2B5EF4-FFF2-40B4-BE49-F238E27FC236}">
                <a16:creationId xmlns:a16="http://schemas.microsoft.com/office/drawing/2014/main" id="{13A21E73-028D-4386-B1EC-A419C2342A83}"/>
              </a:ext>
            </a:extLst>
          </p:cNvPr>
          <p:cNvSpPr>
            <a:spLocks noGrp="1"/>
          </p:cNvSpPr>
          <p:nvPr>
            <p:ph type="body" sz="quarter" idx="44" hasCustomPrompt="1"/>
          </p:nvPr>
        </p:nvSpPr>
        <p:spPr>
          <a:xfrm>
            <a:off x="7308652" y="2953555"/>
            <a:ext cx="3672409" cy="246158"/>
          </a:xfrm>
        </p:spPr>
        <p:txBody>
          <a:bodyPr anchor="ctr">
            <a:spAutoFit/>
          </a:bodyPr>
          <a:lstStyle>
            <a:lvl1pPr algn="l">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69" name="Text Placeholder 28">
            <a:extLst>
              <a:ext uri="{FF2B5EF4-FFF2-40B4-BE49-F238E27FC236}">
                <a16:creationId xmlns:a16="http://schemas.microsoft.com/office/drawing/2014/main" id="{D1B1A82D-4801-4ADA-91DF-6DE63D6CE45B}"/>
              </a:ext>
            </a:extLst>
          </p:cNvPr>
          <p:cNvSpPr>
            <a:spLocks noGrp="1"/>
          </p:cNvSpPr>
          <p:nvPr>
            <p:ph type="body" sz="quarter" idx="46" hasCustomPrompt="1"/>
          </p:nvPr>
        </p:nvSpPr>
        <p:spPr>
          <a:xfrm>
            <a:off x="7308652" y="3765085"/>
            <a:ext cx="3672409" cy="246158"/>
          </a:xfrm>
        </p:spPr>
        <p:txBody>
          <a:bodyPr anchor="ctr">
            <a:spAutoFit/>
          </a:bodyPr>
          <a:lstStyle>
            <a:lvl1pPr algn="l">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70" name="Text Placeholder 28">
            <a:extLst>
              <a:ext uri="{FF2B5EF4-FFF2-40B4-BE49-F238E27FC236}">
                <a16:creationId xmlns:a16="http://schemas.microsoft.com/office/drawing/2014/main" id="{2F6DF891-A39C-4CA4-BD04-76C06D0ABFC1}"/>
              </a:ext>
            </a:extLst>
          </p:cNvPr>
          <p:cNvSpPr>
            <a:spLocks noGrp="1"/>
          </p:cNvSpPr>
          <p:nvPr>
            <p:ph type="body" sz="quarter" idx="48" hasCustomPrompt="1"/>
          </p:nvPr>
        </p:nvSpPr>
        <p:spPr>
          <a:xfrm>
            <a:off x="7308652" y="4584235"/>
            <a:ext cx="3672409" cy="246158"/>
          </a:xfrm>
        </p:spPr>
        <p:txBody>
          <a:bodyPr anchor="ctr">
            <a:spAutoFit/>
          </a:bodyPr>
          <a:lstStyle>
            <a:lvl1pPr algn="l">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71" name="Text Placeholder 28">
            <a:extLst>
              <a:ext uri="{FF2B5EF4-FFF2-40B4-BE49-F238E27FC236}">
                <a16:creationId xmlns:a16="http://schemas.microsoft.com/office/drawing/2014/main" id="{CF938F34-3EDB-41DD-95FF-6D7F2300EE4D}"/>
              </a:ext>
            </a:extLst>
          </p:cNvPr>
          <p:cNvSpPr>
            <a:spLocks noGrp="1"/>
          </p:cNvSpPr>
          <p:nvPr>
            <p:ph type="body" sz="quarter" idx="50" hasCustomPrompt="1"/>
          </p:nvPr>
        </p:nvSpPr>
        <p:spPr>
          <a:xfrm>
            <a:off x="7308652" y="5416085"/>
            <a:ext cx="3672409" cy="246158"/>
          </a:xfrm>
        </p:spPr>
        <p:txBody>
          <a:bodyPr anchor="ctr">
            <a:spAutoFit/>
          </a:bodyPr>
          <a:lstStyle>
            <a:lvl1pPr algn="l">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grpSp>
        <p:nvGrpSpPr>
          <p:cNvPr id="36" name="Group 35">
            <a:extLst>
              <a:ext uri="{FF2B5EF4-FFF2-40B4-BE49-F238E27FC236}">
                <a16:creationId xmlns:a16="http://schemas.microsoft.com/office/drawing/2014/main" id="{C34A18A6-5F49-4A38-A935-7D1D5EABBF18}"/>
              </a:ext>
            </a:extLst>
          </p:cNvPr>
          <p:cNvGrpSpPr/>
          <p:nvPr userDrawn="1"/>
        </p:nvGrpSpPr>
        <p:grpSpPr>
          <a:xfrm>
            <a:off x="11184000" y="6562800"/>
            <a:ext cx="1008000" cy="295200"/>
            <a:chOff x="-4575695" y="8264475"/>
            <a:chExt cx="15209243" cy="4446102"/>
          </a:xfrm>
        </p:grpSpPr>
        <p:sp>
          <p:nvSpPr>
            <p:cNvPr id="38" name="Rectangle 37">
              <a:extLst>
                <a:ext uri="{FF2B5EF4-FFF2-40B4-BE49-F238E27FC236}">
                  <a16:creationId xmlns:a16="http://schemas.microsoft.com/office/drawing/2014/main" id="{61A76E4D-EE76-43BF-BDB6-712D82E94A31}"/>
                </a:ext>
              </a:extLst>
            </p:cNvPr>
            <p:cNvSpPr/>
            <p:nvPr userDrawn="1"/>
          </p:nvSpPr>
          <p:spPr>
            <a:xfrm>
              <a:off x="-4575695" y="8264475"/>
              <a:ext cx="15209243" cy="444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0" name="Group 39">
              <a:extLst>
                <a:ext uri="{FF2B5EF4-FFF2-40B4-BE49-F238E27FC236}">
                  <a16:creationId xmlns:a16="http://schemas.microsoft.com/office/drawing/2014/main" id="{E2B9D513-D699-4C93-8206-1C1A1BC74BF9}"/>
                </a:ext>
              </a:extLst>
            </p:cNvPr>
            <p:cNvGrpSpPr/>
            <p:nvPr userDrawn="1"/>
          </p:nvGrpSpPr>
          <p:grpSpPr>
            <a:xfrm>
              <a:off x="-2666274" y="9751326"/>
              <a:ext cx="11390400" cy="1472400"/>
              <a:chOff x="2087541" y="-1621965"/>
              <a:chExt cx="12192054" cy="1578711"/>
            </a:xfrm>
          </p:grpSpPr>
          <p:sp>
            <p:nvSpPr>
              <p:cNvPr id="42" name="Freeform: Shape 41">
                <a:extLst>
                  <a:ext uri="{FF2B5EF4-FFF2-40B4-BE49-F238E27FC236}">
                    <a16:creationId xmlns:a16="http://schemas.microsoft.com/office/drawing/2014/main" id="{B4E98740-1522-4549-B2C6-52D0A3F96DCD}"/>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BDF37B01-8ADE-4AF3-A174-7230C4F14249}"/>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5C05D3B5-9589-405A-B269-42318E23F4AC}"/>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59" name="Group 58">
            <a:extLst>
              <a:ext uri="{FF2B5EF4-FFF2-40B4-BE49-F238E27FC236}">
                <a16:creationId xmlns:a16="http://schemas.microsoft.com/office/drawing/2014/main" id="{9A986FF5-C159-4CBF-93A2-B62D2B83207F}"/>
              </a:ext>
            </a:extLst>
          </p:cNvPr>
          <p:cNvGrpSpPr/>
          <p:nvPr userDrawn="1"/>
        </p:nvGrpSpPr>
        <p:grpSpPr>
          <a:xfrm>
            <a:off x="12571367" y="44624"/>
            <a:ext cx="1872208" cy="2313645"/>
            <a:chOff x="12674314" y="6424422"/>
            <a:chExt cx="2870527" cy="3547352"/>
          </a:xfrm>
        </p:grpSpPr>
        <p:sp>
          <p:nvSpPr>
            <p:cNvPr id="60" name="Freeform: Shape 59">
              <a:extLst>
                <a:ext uri="{FF2B5EF4-FFF2-40B4-BE49-F238E27FC236}">
                  <a16:creationId xmlns:a16="http://schemas.microsoft.com/office/drawing/2014/main" id="{1D40C3B0-DA89-4590-B0BC-E298C4DD10B3}"/>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61" name="Text Placeholder 15">
              <a:extLst>
                <a:ext uri="{FF2B5EF4-FFF2-40B4-BE49-F238E27FC236}">
                  <a16:creationId xmlns:a16="http://schemas.microsoft.com/office/drawing/2014/main" id="{2D846A58-DB1E-4726-8CEE-E5ED6F240791}"/>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br>
                <a:rPr lang="en-GB" sz="900" dirty="0">
                  <a:solidFill>
                    <a:schemeClr val="accent4"/>
                  </a:solidFill>
                </a:rPr>
              </a:b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246558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Text slides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08075" y="1258757"/>
            <a:ext cx="9891714" cy="496739"/>
          </a:xfrm>
        </p:spPr>
        <p:txBody>
          <a:bodyPr/>
          <a:lstStyle>
            <a:lvl1pPr marL="0" algn="l" defTabSz="914400" rtl="0" eaLnBrk="1" latinLnBrk="0" hangingPunct="1">
              <a:lnSpc>
                <a:spcPct val="90000"/>
              </a:lnSpc>
              <a:spcBef>
                <a:spcPct val="0"/>
              </a:spcBef>
              <a:buNone/>
              <a:defRPr lang="en-IN" sz="3500" b="0" kern="1200" dirty="0">
                <a:solidFill>
                  <a:schemeClr val="tx2"/>
                </a:solidFill>
                <a:latin typeface="+mj-lt"/>
                <a:ea typeface="GT America Rg" panose="00000500000000000000" pitchFamily="50" charset="0"/>
                <a:cs typeface="+mj-cs"/>
              </a:defRPr>
            </a:lvl1pPr>
          </a:lstStyle>
          <a:p>
            <a:r>
              <a:rPr lang="da-DK" dirty="0"/>
              <a:t>Insert text here</a:t>
            </a:r>
            <a:endParaRPr lang="hi-IN" dirty="0"/>
          </a:p>
        </p:txBody>
      </p:sp>
      <p:grpSp>
        <p:nvGrpSpPr>
          <p:cNvPr id="12" name="Group 11">
            <a:extLst>
              <a:ext uri="{FF2B5EF4-FFF2-40B4-BE49-F238E27FC236}">
                <a16:creationId xmlns:a16="http://schemas.microsoft.com/office/drawing/2014/main" id="{D967DC62-D84F-47DE-8639-556826A1EE97}"/>
              </a:ext>
            </a:extLst>
          </p:cNvPr>
          <p:cNvGrpSpPr/>
          <p:nvPr userDrawn="1"/>
        </p:nvGrpSpPr>
        <p:grpSpPr>
          <a:xfrm>
            <a:off x="1009978" y="6051679"/>
            <a:ext cx="712676" cy="365125"/>
            <a:chOff x="1881528" y="6046917"/>
            <a:chExt cx="600882" cy="365125"/>
          </a:xfrm>
        </p:grpSpPr>
        <p:sp>
          <p:nvSpPr>
            <p:cNvPr id="13" name="Slide Number Placeholder 12">
              <a:extLst>
                <a:ext uri="{FF2B5EF4-FFF2-40B4-BE49-F238E27FC236}">
                  <a16:creationId xmlns:a16="http://schemas.microsoft.com/office/drawing/2014/main" id="{9BBD79B1-EAD4-4599-AF9C-B0E00E615D38}"/>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mn-lt"/>
                </a:rPr>
                <a:t>&lt;/</a:t>
              </a:r>
            </a:p>
          </p:txBody>
        </p:sp>
        <p:sp>
          <p:nvSpPr>
            <p:cNvPr id="14" name="Slide Number Placeholder 12">
              <a:extLst>
                <a:ext uri="{FF2B5EF4-FFF2-40B4-BE49-F238E27FC236}">
                  <a16:creationId xmlns:a16="http://schemas.microsoft.com/office/drawing/2014/main" id="{FDF30956-F9EB-436E-AD52-C23195DEEC8E}"/>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mn-lt"/>
                </a:rPr>
                <a:t>&gt;</a:t>
              </a:r>
            </a:p>
          </p:txBody>
        </p:sp>
      </p:grpSp>
      <p:sp>
        <p:nvSpPr>
          <p:cNvPr id="9" name="Slide Number Placeholder 8">
            <a:extLst>
              <a:ext uri="{FF2B5EF4-FFF2-40B4-BE49-F238E27FC236}">
                <a16:creationId xmlns:a16="http://schemas.microsoft.com/office/drawing/2014/main" id="{8315C06B-71E0-4B9F-9DED-33F03F032C78}"/>
              </a:ext>
            </a:extLst>
          </p:cNvPr>
          <p:cNvSpPr>
            <a:spLocks noGrp="1"/>
          </p:cNvSpPr>
          <p:nvPr>
            <p:ph type="sldNum" sz="quarter" idx="12"/>
          </p:nvPr>
        </p:nvSpPr>
        <p:spPr>
          <a:xfrm>
            <a:off x="1183256" y="6165304"/>
            <a:ext cx="411160" cy="128350"/>
          </a:xfrm>
        </p:spPr>
        <p:txBody>
          <a:bodyPr/>
          <a:lstStyle>
            <a:lvl1pPr algn="ctr">
              <a:defRPr>
                <a:solidFill>
                  <a:schemeClr val="tx2"/>
                </a:solidFill>
              </a:defRPr>
            </a:lvl1pPr>
          </a:lstStyle>
          <a:p>
            <a:fld id="{78E74617-0A29-4426-8CD2-8D3B5446FC90}" type="slidenum">
              <a:rPr lang="en-IN" smtClean="0"/>
              <a:pPr/>
              <a:t>‹#›</a:t>
            </a:fld>
            <a:endParaRPr lang="en-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1108075" y="2051768"/>
            <a:ext cx="4689056" cy="36845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sp>
        <p:nvSpPr>
          <p:cNvPr id="30" name="Text Placeholder 28">
            <a:extLst>
              <a:ext uri="{FF2B5EF4-FFF2-40B4-BE49-F238E27FC236}">
                <a16:creationId xmlns:a16="http://schemas.microsoft.com/office/drawing/2014/main" id="{546256D2-FC29-42E9-8414-32B233F23914}"/>
              </a:ext>
            </a:extLst>
          </p:cNvPr>
          <p:cNvSpPr>
            <a:spLocks noGrp="1"/>
          </p:cNvSpPr>
          <p:nvPr>
            <p:ph type="body" sz="quarter" idx="28" hasCustomPrompt="1"/>
          </p:nvPr>
        </p:nvSpPr>
        <p:spPr>
          <a:xfrm>
            <a:off x="6310733" y="2051768"/>
            <a:ext cx="4689056" cy="36845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sp>
        <p:nvSpPr>
          <p:cNvPr id="11" name="Text Placeholder 32">
            <a:extLst>
              <a:ext uri="{FF2B5EF4-FFF2-40B4-BE49-F238E27FC236}">
                <a16:creationId xmlns:a16="http://schemas.microsoft.com/office/drawing/2014/main" id="{7E551F95-EAEB-428B-A8D4-6D3FED2CD2F1}"/>
              </a:ext>
            </a:extLst>
          </p:cNvPr>
          <p:cNvSpPr>
            <a:spLocks noGrp="1"/>
          </p:cNvSpPr>
          <p:nvPr>
            <p:ph type="body" sz="quarter" idx="25" hasCustomPrompt="1"/>
          </p:nvPr>
        </p:nvSpPr>
        <p:spPr>
          <a:xfrm>
            <a:off x="1114148" y="942114"/>
            <a:ext cx="4682983"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5" name="Group 14">
            <a:extLst>
              <a:ext uri="{FF2B5EF4-FFF2-40B4-BE49-F238E27FC236}">
                <a16:creationId xmlns:a16="http://schemas.microsoft.com/office/drawing/2014/main" id="{10C2EED2-D856-495A-A94F-2849BE141031}"/>
              </a:ext>
            </a:extLst>
          </p:cNvPr>
          <p:cNvGrpSpPr/>
          <p:nvPr userDrawn="1"/>
        </p:nvGrpSpPr>
        <p:grpSpPr>
          <a:xfrm>
            <a:off x="11184000" y="6562800"/>
            <a:ext cx="1008000" cy="295200"/>
            <a:chOff x="-4575695" y="8264475"/>
            <a:chExt cx="15209243" cy="4446102"/>
          </a:xfrm>
        </p:grpSpPr>
        <p:sp>
          <p:nvSpPr>
            <p:cNvPr id="16" name="Rectangle 15">
              <a:extLst>
                <a:ext uri="{FF2B5EF4-FFF2-40B4-BE49-F238E27FC236}">
                  <a16:creationId xmlns:a16="http://schemas.microsoft.com/office/drawing/2014/main" id="{CA96F72A-5D4A-47D8-AD9D-FC28D123CC58}"/>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DCF926EC-2350-4A51-B06B-87495800F267}"/>
                </a:ext>
              </a:extLst>
            </p:cNvPr>
            <p:cNvGrpSpPr/>
            <p:nvPr userDrawn="1"/>
          </p:nvGrpSpPr>
          <p:grpSpPr>
            <a:xfrm>
              <a:off x="-2666274" y="9751326"/>
              <a:ext cx="11390400" cy="1472400"/>
              <a:chOff x="2087541" y="-1621965"/>
              <a:chExt cx="12192054" cy="1578711"/>
            </a:xfrm>
          </p:grpSpPr>
          <p:sp>
            <p:nvSpPr>
              <p:cNvPr id="18" name="Freeform: Shape 17">
                <a:extLst>
                  <a:ext uri="{FF2B5EF4-FFF2-40B4-BE49-F238E27FC236}">
                    <a16:creationId xmlns:a16="http://schemas.microsoft.com/office/drawing/2014/main" id="{A21D6D50-8B9A-4004-92A5-5AAA5A7D44DD}"/>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B9529FF8-9165-41D7-9FF9-80DAB3A3AE91}"/>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606B35A1-6EDE-467A-BC0C-8C1313608D0F}"/>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sp>
        <p:nvSpPr>
          <p:cNvPr id="25" name="Freeform: Shape 24">
            <a:extLst>
              <a:ext uri="{FF2B5EF4-FFF2-40B4-BE49-F238E27FC236}">
                <a16:creationId xmlns:a16="http://schemas.microsoft.com/office/drawing/2014/main" id="{C96BE4BE-3961-4891-832A-4E01F8B79BEC}"/>
              </a:ext>
            </a:extLst>
          </p:cNvPr>
          <p:cNvSpPr/>
          <p:nvPr/>
        </p:nvSpPr>
        <p:spPr>
          <a:xfrm>
            <a:off x="12571366" y="44624"/>
            <a:ext cx="526248" cy="526293"/>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6" name="Text Placeholder 15">
            <a:extLst>
              <a:ext uri="{FF2B5EF4-FFF2-40B4-BE49-F238E27FC236}">
                <a16:creationId xmlns:a16="http://schemas.microsoft.com/office/drawing/2014/main" id="{E8CB18B0-9B81-4741-9913-D71B7A2B9270}"/>
              </a:ext>
            </a:extLst>
          </p:cNvPr>
          <p:cNvSpPr txBox="1">
            <a:spLocks/>
          </p:cNvSpPr>
          <p:nvPr/>
        </p:nvSpPr>
        <p:spPr>
          <a:xfrm>
            <a:off x="12571366" y="2556709"/>
            <a:ext cx="1872208" cy="2581989"/>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Bullet point text</a:t>
            </a:r>
          </a:p>
          <a:p>
            <a:pPr lvl="1">
              <a:spcBef>
                <a:spcPts val="0"/>
              </a:spcBef>
            </a:pPr>
            <a:r>
              <a:rPr lang="en-GB" sz="900" dirty="0">
                <a:solidFill>
                  <a:schemeClr val="accent4"/>
                </a:solidFill>
              </a:rPr>
              <a:t>There is prepositioned bullets for your convenience. Please write over bullets as needed.</a:t>
            </a:r>
          </a:p>
          <a:p>
            <a:pPr lvl="1">
              <a:spcBef>
                <a:spcPts val="0"/>
              </a:spcBef>
            </a:pPr>
            <a:r>
              <a:rPr lang="en-GB" sz="900" dirty="0">
                <a:solidFill>
                  <a:schemeClr val="accent4"/>
                </a:solidFill>
              </a:rPr>
              <a:t>On resetting the slide, type the text in the text box and at the click on 'Increase List Level / Indent' on the paragraph field to add bullet style. </a:t>
            </a:r>
          </a:p>
          <a:p>
            <a:pPr lvl="1">
              <a:spcBef>
                <a:spcPts val="0"/>
              </a:spcBef>
            </a:pPr>
            <a:r>
              <a:rPr lang="en-GB" sz="900" dirty="0">
                <a:solidFill>
                  <a:schemeClr val="accent4"/>
                </a:solidFill>
              </a:rPr>
              <a:t>To add a second or third sub text below the bullet point, click on enter to start a new line below and click again on the 'Increase List Level' or press ‘Tab’</a:t>
            </a:r>
          </a:p>
        </p:txBody>
      </p:sp>
      <p:sp>
        <p:nvSpPr>
          <p:cNvPr id="28" name="Text Placeholder 15">
            <a:extLst>
              <a:ext uri="{FF2B5EF4-FFF2-40B4-BE49-F238E27FC236}">
                <a16:creationId xmlns:a16="http://schemas.microsoft.com/office/drawing/2014/main" id="{A940F733-22FD-4FDE-BAA0-9D056AB634B3}"/>
              </a:ext>
            </a:extLst>
          </p:cNvPr>
          <p:cNvSpPr txBox="1">
            <a:spLocks/>
          </p:cNvSpPr>
          <p:nvPr/>
        </p:nvSpPr>
        <p:spPr>
          <a:xfrm>
            <a:off x="12571366" y="646698"/>
            <a:ext cx="1872208" cy="1023870"/>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p>
        </p:txBody>
      </p:sp>
      <p:pic>
        <p:nvPicPr>
          <p:cNvPr id="8" name="Graphic 7">
            <a:extLst>
              <a:ext uri="{FF2B5EF4-FFF2-40B4-BE49-F238E27FC236}">
                <a16:creationId xmlns:a16="http://schemas.microsoft.com/office/drawing/2014/main" id="{B41F8497-9431-4313-BDEE-5B99CA155E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564044" y="1922040"/>
            <a:ext cx="533440" cy="558842"/>
          </a:xfrm>
          <a:prstGeom prst="rect">
            <a:avLst/>
          </a:prstGeom>
        </p:spPr>
      </p:pic>
    </p:spTree>
    <p:extLst>
      <p:ext uri="{BB962C8B-B14F-4D97-AF65-F5344CB8AC3E}">
        <p14:creationId xmlns:p14="http://schemas.microsoft.com/office/powerpoint/2010/main" val="3219335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Text slides 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59FBD1E-0E04-49F5-8CCB-A51BE47FD89F}"/>
              </a:ext>
            </a:extLst>
          </p:cNvPr>
          <p:cNvSpPr/>
          <p:nvPr userDrawn="1"/>
        </p:nvSpPr>
        <p:spPr>
          <a:xfrm>
            <a:off x="0" y="0"/>
            <a:ext cx="12192000" cy="6858000"/>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rgbClr val="1B2C7F"/>
          </a:solidFill>
          <a:ln w="3175" cap="flat">
            <a:noFill/>
            <a:prstDash val="solid"/>
            <a:miter/>
          </a:ln>
        </p:spPr>
        <p:txBody>
          <a:bodyPr rtlCol="0" anchor="ctr"/>
          <a:lstStyle/>
          <a:p>
            <a:endParaRPr lang="en-IN"/>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58757"/>
            <a:ext cx="9880878" cy="496739"/>
          </a:xfrm>
        </p:spPr>
        <p:txBody>
          <a:bodyPr/>
          <a:lstStyle>
            <a:lvl1pPr marL="0" algn="l" defTabSz="914400" rtl="0" eaLnBrk="1" latinLnBrk="0" hangingPunct="1">
              <a:lnSpc>
                <a:spcPct val="90000"/>
              </a:lnSpc>
              <a:spcBef>
                <a:spcPct val="0"/>
              </a:spcBef>
              <a:buNone/>
              <a:defRPr lang="en-IN" sz="3500" b="0" kern="1200" dirty="0">
                <a:solidFill>
                  <a:schemeClr val="bg1"/>
                </a:solidFill>
                <a:latin typeface="+mj-lt"/>
                <a:ea typeface="GT America Rg" panose="00000500000000000000" pitchFamily="50" charset="0"/>
                <a:cs typeface="+mj-cs"/>
              </a:defRPr>
            </a:lvl1pPr>
          </a:lstStyle>
          <a:p>
            <a:r>
              <a:rPr lang="da-DK" dirty="0"/>
              <a:t>Insert text here</a:t>
            </a:r>
            <a:endParaRPr lang="hi-IN" dirty="0"/>
          </a:p>
        </p:txBody>
      </p:sp>
      <p:grpSp>
        <p:nvGrpSpPr>
          <p:cNvPr id="12" name="Group 11">
            <a:extLst>
              <a:ext uri="{FF2B5EF4-FFF2-40B4-BE49-F238E27FC236}">
                <a16:creationId xmlns:a16="http://schemas.microsoft.com/office/drawing/2014/main" id="{D967DC62-D84F-47DE-8639-556826A1EE97}"/>
              </a:ext>
            </a:extLst>
          </p:cNvPr>
          <p:cNvGrpSpPr/>
          <p:nvPr userDrawn="1"/>
        </p:nvGrpSpPr>
        <p:grpSpPr>
          <a:xfrm>
            <a:off x="1009978" y="6051679"/>
            <a:ext cx="712676" cy="365125"/>
            <a:chOff x="1881528" y="6046917"/>
            <a:chExt cx="600882" cy="365125"/>
          </a:xfrm>
        </p:grpSpPr>
        <p:sp>
          <p:nvSpPr>
            <p:cNvPr id="13" name="Slide Number Placeholder 12">
              <a:extLst>
                <a:ext uri="{FF2B5EF4-FFF2-40B4-BE49-F238E27FC236}">
                  <a16:creationId xmlns:a16="http://schemas.microsoft.com/office/drawing/2014/main" id="{9BBD79B1-EAD4-4599-AF9C-B0E00E615D38}"/>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14" name="Slide Number Placeholder 12">
              <a:extLst>
                <a:ext uri="{FF2B5EF4-FFF2-40B4-BE49-F238E27FC236}">
                  <a16:creationId xmlns:a16="http://schemas.microsoft.com/office/drawing/2014/main" id="{FDF30956-F9EB-436E-AD52-C23195DEEC8E}"/>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9" name="Slide Number Placeholder 8">
            <a:extLst>
              <a:ext uri="{FF2B5EF4-FFF2-40B4-BE49-F238E27FC236}">
                <a16:creationId xmlns:a16="http://schemas.microsoft.com/office/drawing/2014/main" id="{8315C06B-71E0-4B9F-9DED-33F03F032C78}"/>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a:t>
            </a:fld>
            <a:endParaRPr lang="en-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1114148" y="2051768"/>
            <a:ext cx="4689056" cy="36845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sp>
        <p:nvSpPr>
          <p:cNvPr id="30" name="Text Placeholder 28">
            <a:extLst>
              <a:ext uri="{FF2B5EF4-FFF2-40B4-BE49-F238E27FC236}">
                <a16:creationId xmlns:a16="http://schemas.microsoft.com/office/drawing/2014/main" id="{546256D2-FC29-42E9-8414-32B233F23914}"/>
              </a:ext>
            </a:extLst>
          </p:cNvPr>
          <p:cNvSpPr>
            <a:spLocks noGrp="1"/>
          </p:cNvSpPr>
          <p:nvPr>
            <p:ph type="body" sz="quarter" idx="28" hasCustomPrompt="1"/>
          </p:nvPr>
        </p:nvSpPr>
        <p:spPr>
          <a:xfrm>
            <a:off x="6305970" y="2051768"/>
            <a:ext cx="4689056" cy="36845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sp>
        <p:nvSpPr>
          <p:cNvPr id="15" name="Text Placeholder 32">
            <a:extLst>
              <a:ext uri="{FF2B5EF4-FFF2-40B4-BE49-F238E27FC236}">
                <a16:creationId xmlns:a16="http://schemas.microsoft.com/office/drawing/2014/main" id="{FEA67F1C-2B3B-40F7-A1E8-C26D94C39246}"/>
              </a:ext>
            </a:extLst>
          </p:cNvPr>
          <p:cNvSpPr>
            <a:spLocks noGrp="1"/>
          </p:cNvSpPr>
          <p:nvPr>
            <p:ph type="body" sz="quarter" idx="25" hasCustomPrompt="1"/>
          </p:nvPr>
        </p:nvSpPr>
        <p:spPr>
          <a:xfrm>
            <a:off x="1114148" y="942114"/>
            <a:ext cx="4689056"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6" name="Group 15">
            <a:extLst>
              <a:ext uri="{FF2B5EF4-FFF2-40B4-BE49-F238E27FC236}">
                <a16:creationId xmlns:a16="http://schemas.microsoft.com/office/drawing/2014/main" id="{4141F110-1199-46A4-9F16-B15090F29E5E}"/>
              </a:ext>
            </a:extLst>
          </p:cNvPr>
          <p:cNvGrpSpPr/>
          <p:nvPr userDrawn="1"/>
        </p:nvGrpSpPr>
        <p:grpSpPr>
          <a:xfrm>
            <a:off x="11184000" y="6562800"/>
            <a:ext cx="1008000" cy="295200"/>
            <a:chOff x="-4575695" y="8264475"/>
            <a:chExt cx="15209243" cy="4446102"/>
          </a:xfrm>
        </p:grpSpPr>
        <p:sp>
          <p:nvSpPr>
            <p:cNvPr id="17" name="Rectangle 16">
              <a:extLst>
                <a:ext uri="{FF2B5EF4-FFF2-40B4-BE49-F238E27FC236}">
                  <a16:creationId xmlns:a16="http://schemas.microsoft.com/office/drawing/2014/main" id="{A1C28A1A-3551-4B53-87CF-5EE99EAB1946}"/>
                </a:ext>
              </a:extLst>
            </p:cNvPr>
            <p:cNvSpPr/>
            <p:nvPr userDrawn="1"/>
          </p:nvSpPr>
          <p:spPr>
            <a:xfrm>
              <a:off x="-4575695" y="8264475"/>
              <a:ext cx="15209243" cy="444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7B247950-A1F1-4B8F-B316-038BC9D0AF72}"/>
                </a:ext>
              </a:extLst>
            </p:cNvPr>
            <p:cNvGrpSpPr/>
            <p:nvPr userDrawn="1"/>
          </p:nvGrpSpPr>
          <p:grpSpPr>
            <a:xfrm>
              <a:off x="-2666274" y="9751326"/>
              <a:ext cx="11390400" cy="1472400"/>
              <a:chOff x="2087541" y="-1621965"/>
              <a:chExt cx="12192054" cy="1578711"/>
            </a:xfrm>
          </p:grpSpPr>
          <p:sp>
            <p:nvSpPr>
              <p:cNvPr id="19" name="Freeform: Shape 18">
                <a:extLst>
                  <a:ext uri="{FF2B5EF4-FFF2-40B4-BE49-F238E27FC236}">
                    <a16:creationId xmlns:a16="http://schemas.microsoft.com/office/drawing/2014/main" id="{3679BF27-7653-45EF-8A18-E26AE06295C8}"/>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0CD2824B-05ED-4A6D-935C-A97149B96E87}"/>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E3B538FA-7ABA-467F-AC21-C77D3E457754}"/>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sp>
        <p:nvSpPr>
          <p:cNvPr id="40" name="Freeform: Shape 39">
            <a:extLst>
              <a:ext uri="{FF2B5EF4-FFF2-40B4-BE49-F238E27FC236}">
                <a16:creationId xmlns:a16="http://schemas.microsoft.com/office/drawing/2014/main" id="{54F55889-EEF6-4DDC-B28E-7480629F0A6A}"/>
              </a:ext>
            </a:extLst>
          </p:cNvPr>
          <p:cNvSpPr/>
          <p:nvPr/>
        </p:nvSpPr>
        <p:spPr>
          <a:xfrm>
            <a:off x="12571366" y="44624"/>
            <a:ext cx="526248" cy="526293"/>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1" name="Text Placeholder 15">
            <a:extLst>
              <a:ext uri="{FF2B5EF4-FFF2-40B4-BE49-F238E27FC236}">
                <a16:creationId xmlns:a16="http://schemas.microsoft.com/office/drawing/2014/main" id="{8EEBE8D8-284E-4680-909F-5C538450A178}"/>
              </a:ext>
            </a:extLst>
          </p:cNvPr>
          <p:cNvSpPr txBox="1">
            <a:spLocks/>
          </p:cNvSpPr>
          <p:nvPr/>
        </p:nvSpPr>
        <p:spPr>
          <a:xfrm>
            <a:off x="12571366" y="2556709"/>
            <a:ext cx="1872208" cy="2581989"/>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Bullet point text</a:t>
            </a:r>
          </a:p>
          <a:p>
            <a:pPr lvl="1">
              <a:spcBef>
                <a:spcPts val="0"/>
              </a:spcBef>
            </a:pPr>
            <a:r>
              <a:rPr lang="en-GB" sz="900" dirty="0">
                <a:solidFill>
                  <a:schemeClr val="accent4"/>
                </a:solidFill>
              </a:rPr>
              <a:t>There is prepositioned bullets for your convenience. Please write over bullets as needed.</a:t>
            </a:r>
          </a:p>
          <a:p>
            <a:pPr lvl="1">
              <a:spcBef>
                <a:spcPts val="0"/>
              </a:spcBef>
            </a:pPr>
            <a:r>
              <a:rPr lang="en-GB" sz="900" dirty="0">
                <a:solidFill>
                  <a:schemeClr val="accent4"/>
                </a:solidFill>
              </a:rPr>
              <a:t>On resetting the slide, type the text in the text box and at the click on 'Increase List Level / Indent' on the paragraph field to add bullet style. </a:t>
            </a:r>
          </a:p>
          <a:p>
            <a:pPr lvl="1">
              <a:spcBef>
                <a:spcPts val="0"/>
              </a:spcBef>
            </a:pPr>
            <a:r>
              <a:rPr lang="en-GB" sz="900" dirty="0">
                <a:solidFill>
                  <a:schemeClr val="accent4"/>
                </a:solidFill>
              </a:rPr>
              <a:t>To add a second or third sub text below the bullet point, click on enter to start a new line below and click again on the 'Increase List Level' or press ‘Tab’</a:t>
            </a:r>
          </a:p>
        </p:txBody>
      </p:sp>
      <p:sp>
        <p:nvSpPr>
          <p:cNvPr id="43" name="Text Placeholder 15">
            <a:extLst>
              <a:ext uri="{FF2B5EF4-FFF2-40B4-BE49-F238E27FC236}">
                <a16:creationId xmlns:a16="http://schemas.microsoft.com/office/drawing/2014/main" id="{AA6A865F-2878-4F40-9727-A397A820BE0D}"/>
              </a:ext>
            </a:extLst>
          </p:cNvPr>
          <p:cNvSpPr txBox="1">
            <a:spLocks/>
          </p:cNvSpPr>
          <p:nvPr/>
        </p:nvSpPr>
        <p:spPr>
          <a:xfrm>
            <a:off x="12571366" y="646698"/>
            <a:ext cx="1872208" cy="1023870"/>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p>
        </p:txBody>
      </p:sp>
      <p:pic>
        <p:nvPicPr>
          <p:cNvPr id="22" name="Graphic 21">
            <a:extLst>
              <a:ext uri="{FF2B5EF4-FFF2-40B4-BE49-F238E27FC236}">
                <a16:creationId xmlns:a16="http://schemas.microsoft.com/office/drawing/2014/main" id="{08348729-F5C0-471F-93B5-68FA3F84F6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564044" y="1922040"/>
            <a:ext cx="533440" cy="558842"/>
          </a:xfrm>
          <a:prstGeom prst="rect">
            <a:avLst/>
          </a:prstGeom>
        </p:spPr>
      </p:pic>
    </p:spTree>
    <p:extLst>
      <p:ext uri="{BB962C8B-B14F-4D97-AF65-F5344CB8AC3E}">
        <p14:creationId xmlns:p14="http://schemas.microsoft.com/office/powerpoint/2010/main" val="4051015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Text slides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08075" y="1373057"/>
            <a:ext cx="9891714" cy="496739"/>
          </a:xfrm>
        </p:spPr>
        <p:txBody>
          <a:bodyPr>
            <a:noAutofit/>
          </a:bodyPr>
          <a:lstStyle>
            <a:lvl1pPr marL="0" algn="l" defTabSz="914400" rtl="0" eaLnBrk="1" latinLnBrk="0" hangingPunct="1">
              <a:lnSpc>
                <a:spcPct val="90000"/>
              </a:lnSpc>
              <a:spcBef>
                <a:spcPct val="0"/>
              </a:spcBef>
              <a:buNone/>
              <a:defRPr lang="en-IN" sz="4800" b="0" kern="1200" dirty="0">
                <a:solidFill>
                  <a:schemeClr val="tx2"/>
                </a:solidFill>
                <a:latin typeface="+mj-lt"/>
                <a:ea typeface="GT America Rg" panose="00000500000000000000" pitchFamily="50" charset="0"/>
                <a:cs typeface="+mj-cs"/>
              </a:defRPr>
            </a:lvl1pPr>
          </a:lstStyle>
          <a:p>
            <a:r>
              <a:rPr lang="da-DK" dirty="0"/>
              <a:t>Insert text here</a:t>
            </a:r>
            <a:endParaRPr lang="hi-IN" dirty="0"/>
          </a:p>
        </p:txBody>
      </p:sp>
      <p:grpSp>
        <p:nvGrpSpPr>
          <p:cNvPr id="12" name="Group 11">
            <a:extLst>
              <a:ext uri="{FF2B5EF4-FFF2-40B4-BE49-F238E27FC236}">
                <a16:creationId xmlns:a16="http://schemas.microsoft.com/office/drawing/2014/main" id="{D967DC62-D84F-47DE-8639-556826A1EE97}"/>
              </a:ext>
            </a:extLst>
          </p:cNvPr>
          <p:cNvGrpSpPr/>
          <p:nvPr userDrawn="1"/>
        </p:nvGrpSpPr>
        <p:grpSpPr>
          <a:xfrm>
            <a:off x="1009978" y="6051679"/>
            <a:ext cx="712676" cy="365125"/>
            <a:chOff x="1881528" y="6046917"/>
            <a:chExt cx="600882" cy="365125"/>
          </a:xfrm>
        </p:grpSpPr>
        <p:sp>
          <p:nvSpPr>
            <p:cNvPr id="13" name="Slide Number Placeholder 12">
              <a:extLst>
                <a:ext uri="{FF2B5EF4-FFF2-40B4-BE49-F238E27FC236}">
                  <a16:creationId xmlns:a16="http://schemas.microsoft.com/office/drawing/2014/main" id="{9BBD79B1-EAD4-4599-AF9C-B0E00E615D38}"/>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mn-lt"/>
                </a:rPr>
                <a:t>&lt;/</a:t>
              </a:r>
            </a:p>
          </p:txBody>
        </p:sp>
        <p:sp>
          <p:nvSpPr>
            <p:cNvPr id="14" name="Slide Number Placeholder 12">
              <a:extLst>
                <a:ext uri="{FF2B5EF4-FFF2-40B4-BE49-F238E27FC236}">
                  <a16:creationId xmlns:a16="http://schemas.microsoft.com/office/drawing/2014/main" id="{FDF30956-F9EB-436E-AD52-C23195DEEC8E}"/>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mn-lt"/>
                </a:rPr>
                <a:t>&gt;</a:t>
              </a:r>
            </a:p>
          </p:txBody>
        </p:sp>
      </p:grpSp>
      <p:sp>
        <p:nvSpPr>
          <p:cNvPr id="9" name="Slide Number Placeholder 8">
            <a:extLst>
              <a:ext uri="{FF2B5EF4-FFF2-40B4-BE49-F238E27FC236}">
                <a16:creationId xmlns:a16="http://schemas.microsoft.com/office/drawing/2014/main" id="{8315C06B-71E0-4B9F-9DED-33F03F032C78}"/>
              </a:ext>
            </a:extLst>
          </p:cNvPr>
          <p:cNvSpPr>
            <a:spLocks noGrp="1"/>
          </p:cNvSpPr>
          <p:nvPr>
            <p:ph type="sldNum" sz="quarter" idx="12"/>
          </p:nvPr>
        </p:nvSpPr>
        <p:spPr>
          <a:xfrm>
            <a:off x="1183256" y="6165304"/>
            <a:ext cx="411160" cy="128350"/>
          </a:xfrm>
        </p:spPr>
        <p:txBody>
          <a:bodyPr/>
          <a:lstStyle>
            <a:lvl1pPr algn="ctr">
              <a:defRPr>
                <a:solidFill>
                  <a:schemeClr val="tx2"/>
                </a:solidFill>
              </a:defRPr>
            </a:lvl1pPr>
          </a:lstStyle>
          <a:p>
            <a:fld id="{78E74617-0A29-4426-8CD2-8D3B5446FC90}" type="slidenum">
              <a:rPr lang="en-IN" smtClean="0"/>
              <a:pPr/>
              <a:t>‹#›</a:t>
            </a:fld>
            <a:endParaRPr lang="en-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1108074" y="2270843"/>
            <a:ext cx="9891714" cy="3684587"/>
          </a:xfrm>
        </p:spPr>
        <p:txBody>
          <a:bodyPr>
            <a:normAutofit/>
          </a:bodyPr>
          <a:lstStyle>
            <a:lvl1pPr>
              <a:defRPr sz="2400">
                <a:solidFill>
                  <a:schemeClr val="tx1"/>
                </a:solidFill>
              </a:defRPr>
            </a:lvl1pPr>
            <a:lvl2pPr>
              <a:defRPr sz="2400">
                <a:solidFill>
                  <a:schemeClr val="tx1"/>
                </a:solidFill>
              </a:defRPr>
            </a:lvl2pPr>
            <a:lvl3pPr>
              <a:defRPr sz="2000">
                <a:solidFill>
                  <a:schemeClr val="tx1"/>
                </a:solidFill>
              </a:defRPr>
            </a:lvl3pPr>
            <a:lvl4pPr>
              <a:defRPr sz="1400">
                <a:solidFill>
                  <a:schemeClr val="tx1"/>
                </a:solidFill>
              </a:defRPr>
            </a:lvl4pPr>
          </a:lstStyle>
          <a:p>
            <a:pPr lvl="1"/>
            <a:r>
              <a:rPr lang="en-US" dirty="0"/>
              <a:t>&lt;First tier bullet - GT America LCG </a:t>
            </a:r>
            <a:r>
              <a:rPr lang="en-US" dirty="0" err="1"/>
              <a:t>Rg</a:t>
            </a:r>
            <a:r>
              <a:rPr lang="en-US" dirty="0"/>
              <a:t> – 24, Spacing 7, Line Spacing 1.25 &gt;</a:t>
            </a:r>
          </a:p>
        </p:txBody>
      </p:sp>
      <p:sp>
        <p:nvSpPr>
          <p:cNvPr id="11" name="Text Placeholder 32">
            <a:extLst>
              <a:ext uri="{FF2B5EF4-FFF2-40B4-BE49-F238E27FC236}">
                <a16:creationId xmlns:a16="http://schemas.microsoft.com/office/drawing/2014/main" id="{7E551F95-EAEB-428B-A8D4-6D3FED2CD2F1}"/>
              </a:ext>
            </a:extLst>
          </p:cNvPr>
          <p:cNvSpPr>
            <a:spLocks noGrp="1"/>
          </p:cNvSpPr>
          <p:nvPr>
            <p:ph type="body" sz="quarter" idx="25" hasCustomPrompt="1"/>
          </p:nvPr>
        </p:nvSpPr>
        <p:spPr>
          <a:xfrm>
            <a:off x="1114148" y="942114"/>
            <a:ext cx="4682983"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5" name="Group 14">
            <a:extLst>
              <a:ext uri="{FF2B5EF4-FFF2-40B4-BE49-F238E27FC236}">
                <a16:creationId xmlns:a16="http://schemas.microsoft.com/office/drawing/2014/main" id="{10C2EED2-D856-495A-A94F-2849BE141031}"/>
              </a:ext>
            </a:extLst>
          </p:cNvPr>
          <p:cNvGrpSpPr/>
          <p:nvPr userDrawn="1"/>
        </p:nvGrpSpPr>
        <p:grpSpPr>
          <a:xfrm>
            <a:off x="11184000" y="6562800"/>
            <a:ext cx="1008000" cy="295200"/>
            <a:chOff x="-4575695" y="8264475"/>
            <a:chExt cx="15209243" cy="4446102"/>
          </a:xfrm>
        </p:grpSpPr>
        <p:sp>
          <p:nvSpPr>
            <p:cNvPr id="16" name="Rectangle 15">
              <a:extLst>
                <a:ext uri="{FF2B5EF4-FFF2-40B4-BE49-F238E27FC236}">
                  <a16:creationId xmlns:a16="http://schemas.microsoft.com/office/drawing/2014/main" id="{CA96F72A-5D4A-47D8-AD9D-FC28D123CC58}"/>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DCF926EC-2350-4A51-B06B-87495800F267}"/>
                </a:ext>
              </a:extLst>
            </p:cNvPr>
            <p:cNvGrpSpPr/>
            <p:nvPr userDrawn="1"/>
          </p:nvGrpSpPr>
          <p:grpSpPr>
            <a:xfrm>
              <a:off x="-2666274" y="9751326"/>
              <a:ext cx="11390400" cy="1472400"/>
              <a:chOff x="2087541" y="-1621965"/>
              <a:chExt cx="12192054" cy="1578711"/>
            </a:xfrm>
          </p:grpSpPr>
          <p:sp>
            <p:nvSpPr>
              <p:cNvPr id="18" name="Freeform: Shape 17">
                <a:extLst>
                  <a:ext uri="{FF2B5EF4-FFF2-40B4-BE49-F238E27FC236}">
                    <a16:creationId xmlns:a16="http://schemas.microsoft.com/office/drawing/2014/main" id="{A21D6D50-8B9A-4004-92A5-5AAA5A7D44DD}"/>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B9529FF8-9165-41D7-9FF9-80DAB3A3AE91}"/>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606B35A1-6EDE-467A-BC0C-8C1313608D0F}"/>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sp>
        <p:nvSpPr>
          <p:cNvPr id="25" name="Freeform: Shape 24">
            <a:extLst>
              <a:ext uri="{FF2B5EF4-FFF2-40B4-BE49-F238E27FC236}">
                <a16:creationId xmlns:a16="http://schemas.microsoft.com/office/drawing/2014/main" id="{C96BE4BE-3961-4891-832A-4E01F8B79BEC}"/>
              </a:ext>
            </a:extLst>
          </p:cNvPr>
          <p:cNvSpPr/>
          <p:nvPr/>
        </p:nvSpPr>
        <p:spPr>
          <a:xfrm>
            <a:off x="12571366" y="44624"/>
            <a:ext cx="526248" cy="526293"/>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6" name="Text Placeholder 15">
            <a:extLst>
              <a:ext uri="{FF2B5EF4-FFF2-40B4-BE49-F238E27FC236}">
                <a16:creationId xmlns:a16="http://schemas.microsoft.com/office/drawing/2014/main" id="{E8CB18B0-9B81-4741-9913-D71B7A2B9270}"/>
              </a:ext>
            </a:extLst>
          </p:cNvPr>
          <p:cNvSpPr txBox="1">
            <a:spLocks/>
          </p:cNvSpPr>
          <p:nvPr/>
        </p:nvSpPr>
        <p:spPr>
          <a:xfrm>
            <a:off x="12571366" y="2556709"/>
            <a:ext cx="1872208" cy="2581989"/>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Bullet point text</a:t>
            </a:r>
          </a:p>
          <a:p>
            <a:pPr lvl="1">
              <a:spcBef>
                <a:spcPts val="0"/>
              </a:spcBef>
            </a:pPr>
            <a:r>
              <a:rPr lang="en-GB" sz="900" dirty="0">
                <a:solidFill>
                  <a:schemeClr val="accent4"/>
                </a:solidFill>
              </a:rPr>
              <a:t>There is prepositioned bullets for your convenience. Please write over bullets as needed.</a:t>
            </a:r>
          </a:p>
          <a:p>
            <a:pPr lvl="1">
              <a:spcBef>
                <a:spcPts val="0"/>
              </a:spcBef>
            </a:pPr>
            <a:r>
              <a:rPr lang="en-GB" sz="900" dirty="0">
                <a:solidFill>
                  <a:schemeClr val="accent4"/>
                </a:solidFill>
              </a:rPr>
              <a:t>On resetting the slide, type the text in the text box and at the click on 'Increase List Level / Indent' on the paragraph field to add bullet style. </a:t>
            </a:r>
          </a:p>
          <a:p>
            <a:pPr lvl="1">
              <a:spcBef>
                <a:spcPts val="0"/>
              </a:spcBef>
            </a:pPr>
            <a:r>
              <a:rPr lang="en-GB" sz="900" dirty="0">
                <a:solidFill>
                  <a:schemeClr val="accent4"/>
                </a:solidFill>
              </a:rPr>
              <a:t>To add a second or third sub text below the bullet point, click on enter to start a new line below and click again on the 'Increase List Level' or press ‘Tab’</a:t>
            </a:r>
          </a:p>
        </p:txBody>
      </p:sp>
      <p:sp>
        <p:nvSpPr>
          <p:cNvPr id="28" name="Text Placeholder 15">
            <a:extLst>
              <a:ext uri="{FF2B5EF4-FFF2-40B4-BE49-F238E27FC236}">
                <a16:creationId xmlns:a16="http://schemas.microsoft.com/office/drawing/2014/main" id="{A940F733-22FD-4FDE-BAA0-9D056AB634B3}"/>
              </a:ext>
            </a:extLst>
          </p:cNvPr>
          <p:cNvSpPr txBox="1">
            <a:spLocks/>
          </p:cNvSpPr>
          <p:nvPr/>
        </p:nvSpPr>
        <p:spPr>
          <a:xfrm>
            <a:off x="12571366" y="646698"/>
            <a:ext cx="1872208" cy="1023870"/>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p>
        </p:txBody>
      </p:sp>
      <p:pic>
        <p:nvPicPr>
          <p:cNvPr id="8" name="Graphic 7">
            <a:extLst>
              <a:ext uri="{FF2B5EF4-FFF2-40B4-BE49-F238E27FC236}">
                <a16:creationId xmlns:a16="http://schemas.microsoft.com/office/drawing/2014/main" id="{B41F8497-9431-4313-BDEE-5B99CA155E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564044" y="1922040"/>
            <a:ext cx="533440" cy="558842"/>
          </a:xfrm>
          <a:prstGeom prst="rect">
            <a:avLst/>
          </a:prstGeom>
        </p:spPr>
      </p:pic>
    </p:spTree>
    <p:extLst>
      <p:ext uri="{BB962C8B-B14F-4D97-AF65-F5344CB8AC3E}">
        <p14:creationId xmlns:p14="http://schemas.microsoft.com/office/powerpoint/2010/main" val="245962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ntent/Text slides1">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D2057C32-F970-475E-2523-1C559CD07512}"/>
              </a:ext>
            </a:extLst>
          </p:cNvPr>
          <p:cNvSpPr/>
          <p:nvPr userDrawn="1"/>
        </p:nvSpPr>
        <p:spPr>
          <a:xfrm>
            <a:off x="0" y="0"/>
            <a:ext cx="12192000" cy="6858000"/>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rgbClr val="1B2C7F"/>
          </a:solidFill>
          <a:ln w="3175" cap="flat">
            <a:noFill/>
            <a:prstDash val="solid"/>
            <a:miter/>
          </a:ln>
        </p:spPr>
        <p:txBody>
          <a:bodyPr rtlCol="0" anchor="ctr"/>
          <a:lstStyle/>
          <a:p>
            <a:endParaRPr lang="en-IN" dirty="0"/>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08075" y="1373057"/>
            <a:ext cx="9891714" cy="496739"/>
          </a:xfrm>
        </p:spPr>
        <p:txBody>
          <a:bodyPr>
            <a:noAutofit/>
          </a:bodyPr>
          <a:lstStyle>
            <a:lvl1pPr marL="0" algn="l" defTabSz="914400" rtl="0" eaLnBrk="1" latinLnBrk="0" hangingPunct="1">
              <a:lnSpc>
                <a:spcPct val="90000"/>
              </a:lnSpc>
              <a:spcBef>
                <a:spcPct val="0"/>
              </a:spcBef>
              <a:buNone/>
              <a:defRPr lang="en-IN" sz="4800" b="0" kern="1200" dirty="0">
                <a:solidFill>
                  <a:schemeClr val="bg1"/>
                </a:solidFill>
                <a:latin typeface="+mj-lt"/>
                <a:ea typeface="GT America Rg" panose="00000500000000000000" pitchFamily="50" charset="0"/>
                <a:cs typeface="+mj-cs"/>
              </a:defRPr>
            </a:lvl1pPr>
          </a:lstStyle>
          <a:p>
            <a:r>
              <a:rPr lang="da-DK" dirty="0"/>
              <a:t>Insert text here</a:t>
            </a:r>
            <a:endParaRPr lang="hi-IN" dirty="0"/>
          </a:p>
        </p:txBody>
      </p:sp>
      <p:grpSp>
        <p:nvGrpSpPr>
          <p:cNvPr id="12" name="Group 11">
            <a:extLst>
              <a:ext uri="{FF2B5EF4-FFF2-40B4-BE49-F238E27FC236}">
                <a16:creationId xmlns:a16="http://schemas.microsoft.com/office/drawing/2014/main" id="{D967DC62-D84F-47DE-8639-556826A1EE97}"/>
              </a:ext>
            </a:extLst>
          </p:cNvPr>
          <p:cNvGrpSpPr/>
          <p:nvPr userDrawn="1"/>
        </p:nvGrpSpPr>
        <p:grpSpPr>
          <a:xfrm>
            <a:off x="1009978" y="6051679"/>
            <a:ext cx="712676" cy="365125"/>
            <a:chOff x="1881528" y="6046917"/>
            <a:chExt cx="600882" cy="365125"/>
          </a:xfrm>
        </p:grpSpPr>
        <p:sp>
          <p:nvSpPr>
            <p:cNvPr id="13" name="Slide Number Placeholder 12">
              <a:extLst>
                <a:ext uri="{FF2B5EF4-FFF2-40B4-BE49-F238E27FC236}">
                  <a16:creationId xmlns:a16="http://schemas.microsoft.com/office/drawing/2014/main" id="{9BBD79B1-EAD4-4599-AF9C-B0E00E615D38}"/>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14" name="Slide Number Placeholder 12">
              <a:extLst>
                <a:ext uri="{FF2B5EF4-FFF2-40B4-BE49-F238E27FC236}">
                  <a16:creationId xmlns:a16="http://schemas.microsoft.com/office/drawing/2014/main" id="{FDF30956-F9EB-436E-AD52-C23195DEEC8E}"/>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9" name="Slide Number Placeholder 8">
            <a:extLst>
              <a:ext uri="{FF2B5EF4-FFF2-40B4-BE49-F238E27FC236}">
                <a16:creationId xmlns:a16="http://schemas.microsoft.com/office/drawing/2014/main" id="{8315C06B-71E0-4B9F-9DED-33F03F032C78}"/>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a:t>
            </a:fld>
            <a:endParaRPr lang="en-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1108074" y="2270843"/>
            <a:ext cx="9891714" cy="3684587"/>
          </a:xfrm>
        </p:spPr>
        <p:txBody>
          <a:bodyPr>
            <a:normAutofit/>
          </a:bodyPr>
          <a:lstStyle>
            <a:lvl1pPr>
              <a:defRPr sz="2400">
                <a:solidFill>
                  <a:schemeClr val="tx1"/>
                </a:solidFill>
              </a:defRPr>
            </a:lvl1pPr>
            <a:lvl2pPr>
              <a:defRPr sz="2400">
                <a:solidFill>
                  <a:schemeClr val="bg1"/>
                </a:solidFill>
              </a:defRPr>
            </a:lvl2pPr>
            <a:lvl3pPr>
              <a:defRPr sz="2000">
                <a:solidFill>
                  <a:schemeClr val="tx1"/>
                </a:solidFill>
              </a:defRPr>
            </a:lvl3pPr>
            <a:lvl4pPr>
              <a:defRPr sz="1400">
                <a:solidFill>
                  <a:schemeClr val="tx1"/>
                </a:solidFill>
              </a:defRPr>
            </a:lvl4pPr>
          </a:lstStyle>
          <a:p>
            <a:pPr lvl="1"/>
            <a:r>
              <a:rPr lang="en-US" dirty="0"/>
              <a:t>&lt;First tier bullet - GT America LCG </a:t>
            </a:r>
            <a:r>
              <a:rPr lang="en-US" dirty="0" err="1"/>
              <a:t>Rg</a:t>
            </a:r>
            <a:r>
              <a:rPr lang="en-US" dirty="0"/>
              <a:t> – 24, Spacing 7, Line Spacing 1.25 &gt;</a:t>
            </a:r>
          </a:p>
        </p:txBody>
      </p:sp>
      <p:sp>
        <p:nvSpPr>
          <p:cNvPr id="11" name="Text Placeholder 32">
            <a:extLst>
              <a:ext uri="{FF2B5EF4-FFF2-40B4-BE49-F238E27FC236}">
                <a16:creationId xmlns:a16="http://schemas.microsoft.com/office/drawing/2014/main" id="{7E551F95-EAEB-428B-A8D4-6D3FED2CD2F1}"/>
              </a:ext>
            </a:extLst>
          </p:cNvPr>
          <p:cNvSpPr>
            <a:spLocks noGrp="1"/>
          </p:cNvSpPr>
          <p:nvPr>
            <p:ph type="body" sz="quarter" idx="25" hasCustomPrompt="1"/>
          </p:nvPr>
        </p:nvSpPr>
        <p:spPr>
          <a:xfrm>
            <a:off x="1114148" y="942114"/>
            <a:ext cx="4682983"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sp>
        <p:nvSpPr>
          <p:cNvPr id="25" name="Freeform: Shape 24">
            <a:extLst>
              <a:ext uri="{FF2B5EF4-FFF2-40B4-BE49-F238E27FC236}">
                <a16:creationId xmlns:a16="http://schemas.microsoft.com/office/drawing/2014/main" id="{C96BE4BE-3961-4891-832A-4E01F8B79BEC}"/>
              </a:ext>
            </a:extLst>
          </p:cNvPr>
          <p:cNvSpPr/>
          <p:nvPr/>
        </p:nvSpPr>
        <p:spPr>
          <a:xfrm>
            <a:off x="12571366" y="44624"/>
            <a:ext cx="526248" cy="526293"/>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6" name="Text Placeholder 15">
            <a:extLst>
              <a:ext uri="{FF2B5EF4-FFF2-40B4-BE49-F238E27FC236}">
                <a16:creationId xmlns:a16="http://schemas.microsoft.com/office/drawing/2014/main" id="{E8CB18B0-9B81-4741-9913-D71B7A2B9270}"/>
              </a:ext>
            </a:extLst>
          </p:cNvPr>
          <p:cNvSpPr txBox="1">
            <a:spLocks/>
          </p:cNvSpPr>
          <p:nvPr/>
        </p:nvSpPr>
        <p:spPr>
          <a:xfrm>
            <a:off x="12571366" y="2556709"/>
            <a:ext cx="1872208" cy="2581989"/>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Bullet point text</a:t>
            </a:r>
          </a:p>
          <a:p>
            <a:pPr lvl="1">
              <a:spcBef>
                <a:spcPts val="0"/>
              </a:spcBef>
            </a:pPr>
            <a:r>
              <a:rPr lang="en-GB" sz="900" dirty="0">
                <a:solidFill>
                  <a:schemeClr val="accent4"/>
                </a:solidFill>
              </a:rPr>
              <a:t>There is prepositioned bullets for your convenience. Please write over bullets as needed.</a:t>
            </a:r>
          </a:p>
          <a:p>
            <a:pPr lvl="1">
              <a:spcBef>
                <a:spcPts val="0"/>
              </a:spcBef>
            </a:pPr>
            <a:r>
              <a:rPr lang="en-GB" sz="900" dirty="0">
                <a:solidFill>
                  <a:schemeClr val="accent4"/>
                </a:solidFill>
              </a:rPr>
              <a:t>On resetting the slide, type the text in the text box and at the click on 'Increase List Level / Indent' on the paragraph field to add bullet style. </a:t>
            </a:r>
          </a:p>
          <a:p>
            <a:pPr lvl="1">
              <a:spcBef>
                <a:spcPts val="0"/>
              </a:spcBef>
            </a:pPr>
            <a:r>
              <a:rPr lang="en-GB" sz="900" dirty="0">
                <a:solidFill>
                  <a:schemeClr val="accent4"/>
                </a:solidFill>
              </a:rPr>
              <a:t>To add a second or third sub text below the bullet point, click on enter to start a new line below and click again on the 'Increase List Level' or press ‘Tab’</a:t>
            </a:r>
          </a:p>
        </p:txBody>
      </p:sp>
      <p:sp>
        <p:nvSpPr>
          <p:cNvPr id="28" name="Text Placeholder 15">
            <a:extLst>
              <a:ext uri="{FF2B5EF4-FFF2-40B4-BE49-F238E27FC236}">
                <a16:creationId xmlns:a16="http://schemas.microsoft.com/office/drawing/2014/main" id="{A940F733-22FD-4FDE-BAA0-9D056AB634B3}"/>
              </a:ext>
            </a:extLst>
          </p:cNvPr>
          <p:cNvSpPr txBox="1">
            <a:spLocks/>
          </p:cNvSpPr>
          <p:nvPr/>
        </p:nvSpPr>
        <p:spPr>
          <a:xfrm>
            <a:off x="12571366" y="646698"/>
            <a:ext cx="1872208" cy="1023870"/>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p>
        </p:txBody>
      </p:sp>
      <p:pic>
        <p:nvPicPr>
          <p:cNvPr id="8" name="Graphic 7">
            <a:extLst>
              <a:ext uri="{FF2B5EF4-FFF2-40B4-BE49-F238E27FC236}">
                <a16:creationId xmlns:a16="http://schemas.microsoft.com/office/drawing/2014/main" id="{B41F8497-9431-4313-BDEE-5B99CA155E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564044" y="1922040"/>
            <a:ext cx="533440" cy="558842"/>
          </a:xfrm>
          <a:prstGeom prst="rect">
            <a:avLst/>
          </a:prstGeom>
        </p:spPr>
      </p:pic>
      <p:grpSp>
        <p:nvGrpSpPr>
          <p:cNvPr id="3" name="Group 2">
            <a:extLst>
              <a:ext uri="{FF2B5EF4-FFF2-40B4-BE49-F238E27FC236}">
                <a16:creationId xmlns:a16="http://schemas.microsoft.com/office/drawing/2014/main" id="{EB4330A7-D73D-BEE7-E45B-87E45967E8F2}"/>
              </a:ext>
            </a:extLst>
          </p:cNvPr>
          <p:cNvGrpSpPr/>
          <p:nvPr userDrawn="1"/>
        </p:nvGrpSpPr>
        <p:grpSpPr>
          <a:xfrm>
            <a:off x="11184000" y="6562800"/>
            <a:ext cx="1008000" cy="295200"/>
            <a:chOff x="-4575695" y="8264475"/>
            <a:chExt cx="15209243" cy="4446102"/>
          </a:xfrm>
        </p:grpSpPr>
        <p:sp>
          <p:nvSpPr>
            <p:cNvPr id="4" name="Rectangle 3">
              <a:extLst>
                <a:ext uri="{FF2B5EF4-FFF2-40B4-BE49-F238E27FC236}">
                  <a16:creationId xmlns:a16="http://schemas.microsoft.com/office/drawing/2014/main" id="{3EBDCE52-A77A-6C14-F133-26F0FEF75F9A}"/>
                </a:ext>
              </a:extLst>
            </p:cNvPr>
            <p:cNvSpPr/>
            <p:nvPr userDrawn="1"/>
          </p:nvSpPr>
          <p:spPr>
            <a:xfrm>
              <a:off x="-4575695" y="8264475"/>
              <a:ext cx="15209243" cy="444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513C8FDE-9880-9B49-962F-7D2E8D852FF0}"/>
                </a:ext>
              </a:extLst>
            </p:cNvPr>
            <p:cNvGrpSpPr/>
            <p:nvPr userDrawn="1"/>
          </p:nvGrpSpPr>
          <p:grpSpPr>
            <a:xfrm>
              <a:off x="-2666274" y="9751326"/>
              <a:ext cx="11390400" cy="1472400"/>
              <a:chOff x="2087541" y="-1621965"/>
              <a:chExt cx="12192054" cy="1578711"/>
            </a:xfrm>
          </p:grpSpPr>
          <p:sp>
            <p:nvSpPr>
              <p:cNvPr id="6" name="Freeform: Shape 5">
                <a:extLst>
                  <a:ext uri="{FF2B5EF4-FFF2-40B4-BE49-F238E27FC236}">
                    <a16:creationId xmlns:a16="http://schemas.microsoft.com/office/drawing/2014/main" id="{9944242B-BB29-DA55-8B1E-C299A3BAC975}"/>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11839EBC-03B4-9C59-5280-5B2648EBDCF2}"/>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A55E785F-E30F-1124-B88A-A378C1B6D131}"/>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178046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imagery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151373"/>
            <a:ext cx="4693818" cy="1077218"/>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tx2"/>
                </a:solidFill>
                <a:latin typeface="+mj-lt"/>
                <a:ea typeface="GT America Rg" panose="00000500000000000000" pitchFamily="50" charset="0"/>
                <a:cs typeface="+mj-cs"/>
              </a:defRPr>
            </a:lvl1pPr>
          </a:lstStyle>
          <a:p>
            <a:r>
              <a:rPr lang="da-DK" dirty="0"/>
              <a:t>Insert text</a:t>
            </a:r>
            <a:br>
              <a:rPr lang="da-DK" dirty="0"/>
            </a:br>
            <a:r>
              <a:rPr lang="da-DK" dirty="0"/>
              <a:t>here</a:t>
            </a:r>
            <a:endParaRPr lang="hi-IN" dirty="0"/>
          </a:p>
        </p:txBody>
      </p:sp>
      <p:grpSp>
        <p:nvGrpSpPr>
          <p:cNvPr id="12" name="Group 11">
            <a:extLst>
              <a:ext uri="{FF2B5EF4-FFF2-40B4-BE49-F238E27FC236}">
                <a16:creationId xmlns:a16="http://schemas.microsoft.com/office/drawing/2014/main" id="{D967DC62-D84F-47DE-8639-556826A1EE97}"/>
              </a:ext>
            </a:extLst>
          </p:cNvPr>
          <p:cNvGrpSpPr/>
          <p:nvPr userDrawn="1"/>
        </p:nvGrpSpPr>
        <p:grpSpPr>
          <a:xfrm>
            <a:off x="1009978" y="6051679"/>
            <a:ext cx="712676" cy="365125"/>
            <a:chOff x="1881528" y="6046917"/>
            <a:chExt cx="600882" cy="365125"/>
          </a:xfrm>
        </p:grpSpPr>
        <p:sp>
          <p:nvSpPr>
            <p:cNvPr id="13" name="Slide Number Placeholder 12">
              <a:extLst>
                <a:ext uri="{FF2B5EF4-FFF2-40B4-BE49-F238E27FC236}">
                  <a16:creationId xmlns:a16="http://schemas.microsoft.com/office/drawing/2014/main" id="{9BBD79B1-EAD4-4599-AF9C-B0E00E615D38}"/>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mn-lt"/>
                </a:rPr>
                <a:t>&lt;/</a:t>
              </a:r>
            </a:p>
          </p:txBody>
        </p:sp>
        <p:sp>
          <p:nvSpPr>
            <p:cNvPr id="14" name="Slide Number Placeholder 12">
              <a:extLst>
                <a:ext uri="{FF2B5EF4-FFF2-40B4-BE49-F238E27FC236}">
                  <a16:creationId xmlns:a16="http://schemas.microsoft.com/office/drawing/2014/main" id="{FDF30956-F9EB-436E-AD52-C23195DEEC8E}"/>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mn-lt"/>
                </a:rPr>
                <a:t>&gt;</a:t>
              </a:r>
            </a:p>
          </p:txBody>
        </p:sp>
      </p:grpSp>
      <p:sp>
        <p:nvSpPr>
          <p:cNvPr id="9" name="Slide Number Placeholder 8">
            <a:extLst>
              <a:ext uri="{FF2B5EF4-FFF2-40B4-BE49-F238E27FC236}">
                <a16:creationId xmlns:a16="http://schemas.microsoft.com/office/drawing/2014/main" id="{8315C06B-71E0-4B9F-9DED-33F03F032C78}"/>
              </a:ext>
            </a:extLst>
          </p:cNvPr>
          <p:cNvSpPr>
            <a:spLocks noGrp="1"/>
          </p:cNvSpPr>
          <p:nvPr>
            <p:ph type="sldNum" sz="quarter" idx="12"/>
          </p:nvPr>
        </p:nvSpPr>
        <p:spPr>
          <a:xfrm>
            <a:off x="1183256" y="6165304"/>
            <a:ext cx="411160" cy="128350"/>
          </a:xfrm>
        </p:spPr>
        <p:txBody>
          <a:bodyPr/>
          <a:lstStyle>
            <a:lvl1pPr algn="ctr">
              <a:defRPr>
                <a:solidFill>
                  <a:schemeClr val="tx2"/>
                </a:solidFill>
              </a:defRPr>
            </a:lvl1pPr>
          </a:lstStyle>
          <a:p>
            <a:fld id="{78E74617-0A29-4426-8CD2-8D3B5446FC90}" type="slidenum">
              <a:rPr lang="en-IN" smtClean="0"/>
              <a:pPr/>
              <a:t>‹#›</a:t>
            </a:fld>
            <a:endParaRPr lang="en-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1114148" y="2423905"/>
            <a:ext cx="4689056" cy="36182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sp>
        <p:nvSpPr>
          <p:cNvPr id="15" name="Freeform: Shape 14">
            <a:extLst>
              <a:ext uri="{FF2B5EF4-FFF2-40B4-BE49-F238E27FC236}">
                <a16:creationId xmlns:a16="http://schemas.microsoft.com/office/drawing/2014/main" id="{E623AB22-5B4B-4244-AD7E-740CE2285721}"/>
              </a:ext>
            </a:extLst>
          </p:cNvPr>
          <p:cNvSpPr/>
          <p:nvPr userDrawn="1"/>
        </p:nvSpPr>
        <p:spPr>
          <a:xfrm>
            <a:off x="6647688" y="762000"/>
            <a:ext cx="5544311" cy="6096000"/>
          </a:xfrm>
          <a:custGeom>
            <a:avLst/>
            <a:gdLst>
              <a:gd name="connsiteX0" fmla="*/ 0 w 5544311"/>
              <a:gd name="connsiteY0" fmla="*/ 0 h 6096000"/>
              <a:gd name="connsiteX1" fmla="*/ 5544312 w 5544311"/>
              <a:gd name="connsiteY1" fmla="*/ 0 h 6096000"/>
              <a:gd name="connsiteX2" fmla="*/ 5544312 w 5544311"/>
              <a:gd name="connsiteY2" fmla="*/ 6096000 h 6096000"/>
              <a:gd name="connsiteX3" fmla="*/ 0 w 5544311"/>
              <a:gd name="connsiteY3" fmla="*/ 6096000 h 6096000"/>
            </a:gdLst>
            <a:ahLst/>
            <a:cxnLst>
              <a:cxn ang="0">
                <a:pos x="connsiteX0" y="connsiteY0"/>
              </a:cxn>
              <a:cxn ang="0">
                <a:pos x="connsiteX1" y="connsiteY1"/>
              </a:cxn>
              <a:cxn ang="0">
                <a:pos x="connsiteX2" y="connsiteY2"/>
              </a:cxn>
              <a:cxn ang="0">
                <a:pos x="connsiteX3" y="connsiteY3"/>
              </a:cxn>
            </a:cxnLst>
            <a:rect l="l" t="t" r="r" b="b"/>
            <a:pathLst>
              <a:path w="5544311" h="6096000">
                <a:moveTo>
                  <a:pt x="0" y="0"/>
                </a:moveTo>
                <a:lnTo>
                  <a:pt x="5544312" y="0"/>
                </a:lnTo>
                <a:lnTo>
                  <a:pt x="5544312" y="6096000"/>
                </a:lnTo>
                <a:lnTo>
                  <a:pt x="0" y="6096000"/>
                </a:lnTo>
                <a:close/>
              </a:path>
            </a:pathLst>
          </a:custGeom>
          <a:gradFill>
            <a:gsLst>
              <a:gs pos="60000">
                <a:schemeClr val="bg1"/>
              </a:gs>
              <a:gs pos="100000">
                <a:schemeClr val="bg2"/>
              </a:gs>
            </a:gsLst>
            <a:lin ang="2700000" scaled="1"/>
          </a:gradFill>
          <a:ln w="3175" cap="flat">
            <a:noFill/>
            <a:prstDash val="solid"/>
            <a:miter/>
          </a:ln>
        </p:spPr>
        <p:txBody>
          <a:bodyPr rtlCol="0" anchor="ctr"/>
          <a:lstStyle/>
          <a:p>
            <a:endParaRPr lang="en-IN"/>
          </a:p>
        </p:txBody>
      </p:sp>
      <p:sp>
        <p:nvSpPr>
          <p:cNvPr id="16" name="Picture Placeholder 4">
            <a:extLst>
              <a:ext uri="{FF2B5EF4-FFF2-40B4-BE49-F238E27FC236}">
                <a16:creationId xmlns:a16="http://schemas.microsoft.com/office/drawing/2014/main" id="{35E77203-8781-4ACD-8001-15B8125CF9B1}"/>
              </a:ext>
            </a:extLst>
          </p:cNvPr>
          <p:cNvSpPr>
            <a:spLocks noGrp="1"/>
          </p:cNvSpPr>
          <p:nvPr>
            <p:ph type="pic" sz="quarter" idx="10" hasCustomPrompt="1"/>
          </p:nvPr>
        </p:nvSpPr>
        <p:spPr>
          <a:xfrm>
            <a:off x="6035057" y="569913"/>
            <a:ext cx="4964731" cy="5716587"/>
          </a:xfrm>
          <a:prstGeom prst="rect">
            <a:avLst/>
          </a:prstGeom>
        </p:spPr>
        <p:txBody>
          <a:bodyPr anchor="ctr"/>
          <a:lstStyle>
            <a:lvl1pPr marL="0" indent="0" algn="ctr">
              <a:buNone/>
              <a:defRPr>
                <a:solidFill>
                  <a:schemeClr val="tx1"/>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sp>
        <p:nvSpPr>
          <p:cNvPr id="11" name="Text Placeholder 32">
            <a:extLst>
              <a:ext uri="{FF2B5EF4-FFF2-40B4-BE49-F238E27FC236}">
                <a16:creationId xmlns:a16="http://schemas.microsoft.com/office/drawing/2014/main" id="{6A810739-446A-4F29-89EF-1950AA89FA45}"/>
              </a:ext>
            </a:extLst>
          </p:cNvPr>
          <p:cNvSpPr>
            <a:spLocks noGrp="1"/>
          </p:cNvSpPr>
          <p:nvPr>
            <p:ph type="body" sz="quarter" idx="25" hasCustomPrompt="1"/>
          </p:nvPr>
        </p:nvSpPr>
        <p:spPr>
          <a:xfrm>
            <a:off x="1114148" y="942114"/>
            <a:ext cx="4689056"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7" name="Group 16">
            <a:extLst>
              <a:ext uri="{FF2B5EF4-FFF2-40B4-BE49-F238E27FC236}">
                <a16:creationId xmlns:a16="http://schemas.microsoft.com/office/drawing/2014/main" id="{7D5C42F1-7F38-454F-9676-71CE02803DEB}"/>
              </a:ext>
            </a:extLst>
          </p:cNvPr>
          <p:cNvGrpSpPr/>
          <p:nvPr userDrawn="1"/>
        </p:nvGrpSpPr>
        <p:grpSpPr>
          <a:xfrm>
            <a:off x="11184000" y="6562800"/>
            <a:ext cx="1008000" cy="295200"/>
            <a:chOff x="-4575695" y="8264475"/>
            <a:chExt cx="15209243" cy="4446102"/>
          </a:xfrm>
        </p:grpSpPr>
        <p:sp>
          <p:nvSpPr>
            <p:cNvPr id="18" name="Rectangle 17">
              <a:extLst>
                <a:ext uri="{FF2B5EF4-FFF2-40B4-BE49-F238E27FC236}">
                  <a16:creationId xmlns:a16="http://schemas.microsoft.com/office/drawing/2014/main" id="{AF284C7C-1D5E-4E98-B15A-9918DBDC7828}"/>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 name="Group 18">
              <a:extLst>
                <a:ext uri="{FF2B5EF4-FFF2-40B4-BE49-F238E27FC236}">
                  <a16:creationId xmlns:a16="http://schemas.microsoft.com/office/drawing/2014/main" id="{63B8E5A1-ABC9-4974-8147-4F901085D036}"/>
                </a:ext>
              </a:extLst>
            </p:cNvPr>
            <p:cNvGrpSpPr/>
            <p:nvPr userDrawn="1"/>
          </p:nvGrpSpPr>
          <p:grpSpPr>
            <a:xfrm>
              <a:off x="-2666274" y="9751326"/>
              <a:ext cx="11390400" cy="1472400"/>
              <a:chOff x="2087541" y="-1621965"/>
              <a:chExt cx="12192054" cy="1578711"/>
            </a:xfrm>
          </p:grpSpPr>
          <p:sp>
            <p:nvSpPr>
              <p:cNvPr id="20" name="Freeform: Shape 19">
                <a:extLst>
                  <a:ext uri="{FF2B5EF4-FFF2-40B4-BE49-F238E27FC236}">
                    <a16:creationId xmlns:a16="http://schemas.microsoft.com/office/drawing/2014/main" id="{9998510E-2D86-4253-8537-BE677AC8BE7F}"/>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EC7A7B30-C68E-4B96-AFAE-F6601C26A187}"/>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2FF49A19-3741-456E-B4DE-B9C9C5A93C9C}"/>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23" name="Group 22">
            <a:extLst>
              <a:ext uri="{FF2B5EF4-FFF2-40B4-BE49-F238E27FC236}">
                <a16:creationId xmlns:a16="http://schemas.microsoft.com/office/drawing/2014/main" id="{813815D6-0E34-4617-99D5-2CDB9825E6FB}"/>
              </a:ext>
            </a:extLst>
          </p:cNvPr>
          <p:cNvGrpSpPr/>
          <p:nvPr userDrawn="1"/>
        </p:nvGrpSpPr>
        <p:grpSpPr>
          <a:xfrm>
            <a:off x="12571366" y="13122"/>
            <a:ext cx="1862392" cy="5905406"/>
            <a:chOff x="12571366" y="467744"/>
            <a:chExt cx="1862392" cy="5905406"/>
          </a:xfrm>
        </p:grpSpPr>
        <p:grpSp>
          <p:nvGrpSpPr>
            <p:cNvPr id="24" name="Group 23">
              <a:extLst>
                <a:ext uri="{FF2B5EF4-FFF2-40B4-BE49-F238E27FC236}">
                  <a16:creationId xmlns:a16="http://schemas.microsoft.com/office/drawing/2014/main" id="{B4C8DF39-66F9-432B-89E8-405F6381B163}"/>
                </a:ext>
              </a:extLst>
            </p:cNvPr>
            <p:cNvGrpSpPr/>
            <p:nvPr/>
          </p:nvGrpSpPr>
          <p:grpSpPr>
            <a:xfrm>
              <a:off x="12571366" y="467744"/>
              <a:ext cx="1862392" cy="1658329"/>
              <a:chOff x="12571366" y="1005637"/>
              <a:chExt cx="1862392" cy="1658329"/>
            </a:xfrm>
          </p:grpSpPr>
          <p:sp>
            <p:nvSpPr>
              <p:cNvPr id="32" name="Text Placeholder 15">
                <a:extLst>
                  <a:ext uri="{FF2B5EF4-FFF2-40B4-BE49-F238E27FC236}">
                    <a16:creationId xmlns:a16="http://schemas.microsoft.com/office/drawing/2014/main" id="{C2CBADBA-5582-4968-88A4-CF6EC9C2D3D4}"/>
                  </a:ext>
                </a:extLst>
              </p:cNvPr>
              <p:cNvSpPr txBox="1">
                <a:spLocks/>
              </p:cNvSpPr>
              <p:nvPr/>
            </p:nvSpPr>
            <p:spPr>
              <a:xfrm>
                <a:off x="12571366" y="1640096"/>
                <a:ext cx="1862392" cy="1023870"/>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b="1" dirty="0">
                    <a:solidFill>
                      <a:schemeClr val="accent4"/>
                    </a:solidFill>
                  </a:rPr>
                  <a:t>To create a slide with pictures: </a:t>
                </a:r>
              </a:p>
              <a:p>
                <a:pPr marL="0" lvl="1" indent="0">
                  <a:spcBef>
                    <a:spcPts val="0"/>
                  </a:spcBef>
                  <a:buNone/>
                </a:pPr>
                <a:r>
                  <a:rPr lang="en-GB" sz="900" dirty="0">
                    <a:solidFill>
                      <a:schemeClr val="accent4"/>
                    </a:solidFill>
                  </a:rPr>
                  <a:t>Choose a layout style and duplicate the slide. We recommend duplicating the slide so all visible design elements are copied from the Master Slide.</a:t>
                </a:r>
              </a:p>
            </p:txBody>
          </p:sp>
          <p:sp>
            <p:nvSpPr>
              <p:cNvPr id="33" name="Freeform: Shape 32">
                <a:extLst>
                  <a:ext uri="{FF2B5EF4-FFF2-40B4-BE49-F238E27FC236}">
                    <a16:creationId xmlns:a16="http://schemas.microsoft.com/office/drawing/2014/main" id="{70721060-6A1C-4F52-A490-A916C6807478}"/>
                  </a:ext>
                </a:extLst>
              </p:cNvPr>
              <p:cNvSpPr/>
              <p:nvPr/>
            </p:nvSpPr>
            <p:spPr>
              <a:xfrm>
                <a:off x="12571366" y="1005637"/>
                <a:ext cx="555806" cy="554915"/>
              </a:xfrm>
              <a:custGeom>
                <a:avLst/>
                <a:gdLst>
                  <a:gd name="connsiteX0" fmla="*/ 847536 w 849846"/>
                  <a:gd name="connsiteY0" fmla="*/ 145462 h 848484"/>
                  <a:gd name="connsiteX1" fmla="*/ 821391 w 849846"/>
                  <a:gd name="connsiteY1" fmla="*/ 112836 h 848484"/>
                  <a:gd name="connsiteX2" fmla="*/ 729383 w 849846"/>
                  <a:gd name="connsiteY2" fmla="*/ 59880 h 848484"/>
                  <a:gd name="connsiteX3" fmla="*/ 688336 w 849846"/>
                  <a:gd name="connsiteY3" fmla="*/ 54894 h 848484"/>
                  <a:gd name="connsiteX4" fmla="*/ 655432 w 849846"/>
                  <a:gd name="connsiteY4" fmla="*/ 79710 h 848484"/>
                  <a:gd name="connsiteX5" fmla="*/ 620147 w 849846"/>
                  <a:gd name="connsiteY5" fmla="*/ 141474 h 848484"/>
                  <a:gd name="connsiteX6" fmla="*/ 601313 w 849846"/>
                  <a:gd name="connsiteY6" fmla="*/ 175929 h 848484"/>
                  <a:gd name="connsiteX7" fmla="*/ 601313 w 849846"/>
                  <a:gd name="connsiteY7" fmla="*/ 54063 h 848484"/>
                  <a:gd name="connsiteX8" fmla="*/ 549548 w 849846"/>
                  <a:gd name="connsiteY8" fmla="*/ -56 h 848484"/>
                  <a:gd name="connsiteX9" fmla="*/ 547194 w 849846"/>
                  <a:gd name="connsiteY9" fmla="*/ -56 h 848484"/>
                  <a:gd name="connsiteX10" fmla="*/ 150301 w 849846"/>
                  <a:gd name="connsiteY10" fmla="*/ -56 h 848484"/>
                  <a:gd name="connsiteX11" fmla="*/ 3730 w 849846"/>
                  <a:gd name="connsiteY11" fmla="*/ 146625 h 848484"/>
                  <a:gd name="connsiteX12" fmla="*/ -37 w 849846"/>
                  <a:gd name="connsiteY12" fmla="*/ 152165 h 848484"/>
                  <a:gd name="connsiteX13" fmla="*/ -37 w 849846"/>
                  <a:gd name="connsiteY13" fmla="*/ 794284 h 848484"/>
                  <a:gd name="connsiteX14" fmla="*/ 51729 w 849846"/>
                  <a:gd name="connsiteY14" fmla="*/ 848403 h 848484"/>
                  <a:gd name="connsiteX15" fmla="*/ 54138 w 849846"/>
                  <a:gd name="connsiteY15" fmla="*/ 848403 h 848484"/>
                  <a:gd name="connsiteX16" fmla="*/ 547692 w 849846"/>
                  <a:gd name="connsiteY16" fmla="*/ 848403 h 848484"/>
                  <a:gd name="connsiteX17" fmla="*/ 601812 w 849846"/>
                  <a:gd name="connsiteY17" fmla="*/ 796638 h 848484"/>
                  <a:gd name="connsiteX18" fmla="*/ 601812 w 849846"/>
                  <a:gd name="connsiteY18" fmla="*/ 794284 h 848484"/>
                  <a:gd name="connsiteX19" fmla="*/ 601812 w 849846"/>
                  <a:gd name="connsiteY19" fmla="*/ 604119 h 848484"/>
                  <a:gd name="connsiteX20" fmla="*/ 755362 w 849846"/>
                  <a:gd name="connsiteY20" fmla="*/ 338785 h 848484"/>
                  <a:gd name="connsiteX21" fmla="*/ 843160 w 849846"/>
                  <a:gd name="connsiteY21" fmla="*/ 186619 h 848484"/>
                  <a:gd name="connsiteX22" fmla="*/ 847536 w 849846"/>
                  <a:gd name="connsiteY22" fmla="*/ 145462 h 848484"/>
                  <a:gd name="connsiteX23" fmla="*/ 63832 w 849846"/>
                  <a:gd name="connsiteY23" fmla="*/ 140809 h 848484"/>
                  <a:gd name="connsiteX24" fmla="*/ 138945 w 849846"/>
                  <a:gd name="connsiteY24" fmla="*/ 64034 h 848484"/>
                  <a:gd name="connsiteX25" fmla="*/ 138945 w 849846"/>
                  <a:gd name="connsiteY25" fmla="*/ 140809 h 848484"/>
                  <a:gd name="connsiteX26" fmla="*/ 371209 w 849846"/>
                  <a:gd name="connsiteY26" fmla="*/ 580078 h 848484"/>
                  <a:gd name="connsiteX27" fmla="*/ 366169 w 849846"/>
                  <a:gd name="connsiteY27" fmla="*/ 611985 h 848484"/>
                  <a:gd name="connsiteX28" fmla="*/ 334816 w 849846"/>
                  <a:gd name="connsiteY28" fmla="*/ 810680 h 848484"/>
                  <a:gd name="connsiteX29" fmla="*/ 53861 w 849846"/>
                  <a:gd name="connsiteY29" fmla="*/ 810680 h 848484"/>
                  <a:gd name="connsiteX30" fmla="*/ 37243 w 849846"/>
                  <a:gd name="connsiteY30" fmla="*/ 796605 h 848484"/>
                  <a:gd name="connsiteX31" fmla="*/ 37243 w 849846"/>
                  <a:gd name="connsiteY31" fmla="*/ 794062 h 848484"/>
                  <a:gd name="connsiteX32" fmla="*/ 37243 w 849846"/>
                  <a:gd name="connsiteY32" fmla="*/ 792456 h 848484"/>
                  <a:gd name="connsiteX33" fmla="*/ 37243 w 849846"/>
                  <a:gd name="connsiteY33" fmla="*/ 792456 h 848484"/>
                  <a:gd name="connsiteX34" fmla="*/ 37243 w 849846"/>
                  <a:gd name="connsiteY34" fmla="*/ 178532 h 848484"/>
                  <a:gd name="connsiteX35" fmla="*/ 159108 w 849846"/>
                  <a:gd name="connsiteY35" fmla="*/ 178532 h 848484"/>
                  <a:gd name="connsiteX36" fmla="*/ 177995 w 849846"/>
                  <a:gd name="connsiteY36" fmla="*/ 161692 h 848484"/>
                  <a:gd name="connsiteX37" fmla="*/ 177997 w 849846"/>
                  <a:gd name="connsiteY37" fmla="*/ 159698 h 848484"/>
                  <a:gd name="connsiteX38" fmla="*/ 177997 w 849846"/>
                  <a:gd name="connsiteY38" fmla="*/ 37833 h 848484"/>
                  <a:gd name="connsiteX39" fmla="*/ 546917 w 849846"/>
                  <a:gd name="connsiteY39" fmla="*/ 37833 h 848484"/>
                  <a:gd name="connsiteX40" fmla="*/ 563258 w 849846"/>
                  <a:gd name="connsiteY40" fmla="*/ 52108 h 848484"/>
                  <a:gd name="connsiteX41" fmla="*/ 563258 w 849846"/>
                  <a:gd name="connsiteY41" fmla="*/ 54174 h 848484"/>
                  <a:gd name="connsiteX42" fmla="*/ 563258 w 849846"/>
                  <a:gd name="connsiteY42" fmla="*/ 242511 h 848484"/>
                  <a:gd name="connsiteX43" fmla="*/ 381900 w 849846"/>
                  <a:gd name="connsiteY43" fmla="*/ 554209 h 848484"/>
                  <a:gd name="connsiteX44" fmla="*/ 372927 w 849846"/>
                  <a:gd name="connsiteY44" fmla="*/ 568611 h 848484"/>
                  <a:gd name="connsiteX45" fmla="*/ 372927 w 849846"/>
                  <a:gd name="connsiteY45" fmla="*/ 570716 h 848484"/>
                  <a:gd name="connsiteX46" fmla="*/ 372151 w 849846"/>
                  <a:gd name="connsiteY46" fmla="*/ 572821 h 848484"/>
                  <a:gd name="connsiteX47" fmla="*/ 371154 w 849846"/>
                  <a:gd name="connsiteY47" fmla="*/ 575868 h 848484"/>
                  <a:gd name="connsiteX48" fmla="*/ 371209 w 849846"/>
                  <a:gd name="connsiteY48" fmla="*/ 580078 h 848484"/>
                  <a:gd name="connsiteX49" fmla="*/ 434192 w 849846"/>
                  <a:gd name="connsiteY49" fmla="*/ 729197 h 848484"/>
                  <a:gd name="connsiteX50" fmla="*/ 378189 w 849846"/>
                  <a:gd name="connsiteY50" fmla="*/ 775339 h 848484"/>
                  <a:gd name="connsiteX51" fmla="*/ 389711 w 849846"/>
                  <a:gd name="connsiteY51" fmla="*/ 702885 h 848484"/>
                  <a:gd name="connsiteX52" fmla="*/ 522821 w 849846"/>
                  <a:gd name="connsiteY52" fmla="*/ 656742 h 848484"/>
                  <a:gd name="connsiteX53" fmla="*/ 466430 w 849846"/>
                  <a:gd name="connsiteY53" fmla="*/ 702885 h 848484"/>
                  <a:gd name="connsiteX54" fmla="*/ 395638 w 849846"/>
                  <a:gd name="connsiteY54" fmla="*/ 661451 h 848484"/>
                  <a:gd name="connsiteX55" fmla="*/ 407547 w 849846"/>
                  <a:gd name="connsiteY55" fmla="*/ 589938 h 848484"/>
                  <a:gd name="connsiteX56" fmla="*/ 522599 w 849846"/>
                  <a:gd name="connsiteY56" fmla="*/ 656742 h 848484"/>
                  <a:gd name="connsiteX57" fmla="*/ 425883 w 849846"/>
                  <a:gd name="connsiteY57" fmla="*/ 555982 h 848484"/>
                  <a:gd name="connsiteX58" fmla="*/ 645019 w 849846"/>
                  <a:gd name="connsiteY58" fmla="*/ 175485 h 848484"/>
                  <a:gd name="connsiteX59" fmla="*/ 764613 w 849846"/>
                  <a:gd name="connsiteY59" fmla="*/ 244616 h 848484"/>
                  <a:gd name="connsiteX60" fmla="*/ 599430 w 849846"/>
                  <a:gd name="connsiteY60" fmla="*/ 532661 h 848484"/>
                  <a:gd name="connsiteX61" fmla="*/ 545421 w 849846"/>
                  <a:gd name="connsiteY61" fmla="*/ 625002 h 848484"/>
                  <a:gd name="connsiteX62" fmla="*/ 425661 w 849846"/>
                  <a:gd name="connsiteY62" fmla="*/ 555982 h 848484"/>
                  <a:gd name="connsiteX63" fmla="*/ 563978 w 849846"/>
                  <a:gd name="connsiteY63" fmla="*/ 672308 h 848484"/>
                  <a:gd name="connsiteX64" fmla="*/ 563978 w 849846"/>
                  <a:gd name="connsiteY64" fmla="*/ 794505 h 848484"/>
                  <a:gd name="connsiteX65" fmla="*/ 550002 w 849846"/>
                  <a:gd name="connsiteY65" fmla="*/ 811101 h 848484"/>
                  <a:gd name="connsiteX66" fmla="*/ 547637 w 849846"/>
                  <a:gd name="connsiteY66" fmla="*/ 811123 h 848484"/>
                  <a:gd name="connsiteX67" fmla="*/ 395749 w 849846"/>
                  <a:gd name="connsiteY67" fmla="*/ 811123 h 848484"/>
                  <a:gd name="connsiteX68" fmla="*/ 455463 w 849846"/>
                  <a:gd name="connsiteY68" fmla="*/ 762765 h 848484"/>
                  <a:gd name="connsiteX69" fmla="*/ 560710 w 849846"/>
                  <a:gd name="connsiteY69" fmla="*/ 677515 h 848484"/>
                  <a:gd name="connsiteX70" fmla="*/ 563757 w 849846"/>
                  <a:gd name="connsiteY70" fmla="*/ 672086 h 848484"/>
                  <a:gd name="connsiteX71" fmla="*/ 663686 w 849846"/>
                  <a:gd name="connsiteY71" fmla="*/ 143745 h 848484"/>
                  <a:gd name="connsiteX72" fmla="*/ 676593 w 849846"/>
                  <a:gd name="connsiteY72" fmla="*/ 120923 h 848484"/>
                  <a:gd name="connsiteX73" fmla="*/ 700190 w 849846"/>
                  <a:gd name="connsiteY73" fmla="*/ 90124 h 848484"/>
                  <a:gd name="connsiteX74" fmla="*/ 712377 w 849846"/>
                  <a:gd name="connsiteY74" fmla="*/ 92174 h 848484"/>
                  <a:gd name="connsiteX75" fmla="*/ 772368 w 849846"/>
                  <a:gd name="connsiteY75" fmla="*/ 127626 h 848484"/>
                  <a:gd name="connsiteX76" fmla="*/ 811143 w 849846"/>
                  <a:gd name="connsiteY76" fmla="*/ 156375 h 848484"/>
                  <a:gd name="connsiteX77" fmla="*/ 808761 w 849846"/>
                  <a:gd name="connsiteY77" fmla="*/ 168063 h 848484"/>
                  <a:gd name="connsiteX78" fmla="*/ 782948 w 849846"/>
                  <a:gd name="connsiteY78" fmla="*/ 212820 h 848484"/>
                  <a:gd name="connsiteX79" fmla="*/ 663686 w 849846"/>
                  <a:gd name="connsiteY79" fmla="*/ 143523 h 848484"/>
                  <a:gd name="connsiteX80" fmla="*/ 89091 w 849846"/>
                  <a:gd name="connsiteY80" fmla="*/ 247829 h 848484"/>
                  <a:gd name="connsiteX81" fmla="*/ 124321 w 849846"/>
                  <a:gd name="connsiteY81" fmla="*/ 247829 h 848484"/>
                  <a:gd name="connsiteX82" fmla="*/ 124321 w 849846"/>
                  <a:gd name="connsiteY82" fmla="*/ 282838 h 848484"/>
                  <a:gd name="connsiteX83" fmla="*/ 89091 w 849846"/>
                  <a:gd name="connsiteY83" fmla="*/ 282838 h 848484"/>
                  <a:gd name="connsiteX84" fmla="*/ 89091 w 849846"/>
                  <a:gd name="connsiteY84" fmla="*/ 353575 h 848484"/>
                  <a:gd name="connsiteX85" fmla="*/ 124321 w 849846"/>
                  <a:gd name="connsiteY85" fmla="*/ 353575 h 848484"/>
                  <a:gd name="connsiteX86" fmla="*/ 124321 w 849846"/>
                  <a:gd name="connsiteY86" fmla="*/ 388805 h 848484"/>
                  <a:gd name="connsiteX87" fmla="*/ 89091 w 849846"/>
                  <a:gd name="connsiteY87" fmla="*/ 388805 h 848484"/>
                  <a:gd name="connsiteX88" fmla="*/ 89091 w 849846"/>
                  <a:gd name="connsiteY88" fmla="*/ 459376 h 848484"/>
                  <a:gd name="connsiteX89" fmla="*/ 124321 w 849846"/>
                  <a:gd name="connsiteY89" fmla="*/ 459376 h 848484"/>
                  <a:gd name="connsiteX90" fmla="*/ 124321 w 849846"/>
                  <a:gd name="connsiteY90" fmla="*/ 494606 h 848484"/>
                  <a:gd name="connsiteX91" fmla="*/ 89091 w 849846"/>
                  <a:gd name="connsiteY91" fmla="*/ 494606 h 848484"/>
                  <a:gd name="connsiteX92" fmla="*/ 89091 w 849846"/>
                  <a:gd name="connsiteY92" fmla="*/ 565122 h 848484"/>
                  <a:gd name="connsiteX93" fmla="*/ 124321 w 849846"/>
                  <a:gd name="connsiteY93" fmla="*/ 565122 h 848484"/>
                  <a:gd name="connsiteX94" fmla="*/ 124321 w 849846"/>
                  <a:gd name="connsiteY94" fmla="*/ 600352 h 848484"/>
                  <a:gd name="connsiteX95" fmla="*/ 89091 w 849846"/>
                  <a:gd name="connsiteY95" fmla="*/ 600352 h 848484"/>
                  <a:gd name="connsiteX96" fmla="*/ 89091 w 849846"/>
                  <a:gd name="connsiteY96" fmla="*/ 670867 h 848484"/>
                  <a:gd name="connsiteX97" fmla="*/ 124321 w 849846"/>
                  <a:gd name="connsiteY97" fmla="*/ 670867 h 848484"/>
                  <a:gd name="connsiteX98" fmla="*/ 124321 w 849846"/>
                  <a:gd name="connsiteY98" fmla="*/ 706153 h 848484"/>
                  <a:gd name="connsiteX99" fmla="*/ 89091 w 849846"/>
                  <a:gd name="connsiteY99" fmla="*/ 706153 h 848484"/>
                  <a:gd name="connsiteX100" fmla="*/ 176003 w 849846"/>
                  <a:gd name="connsiteY100" fmla="*/ 265444 h 848484"/>
                  <a:gd name="connsiteX101" fmla="*/ 192843 w 849846"/>
                  <a:gd name="connsiteY101" fmla="*/ 246560 h 848484"/>
                  <a:gd name="connsiteX102" fmla="*/ 194837 w 849846"/>
                  <a:gd name="connsiteY102" fmla="*/ 246555 h 848484"/>
                  <a:gd name="connsiteX103" fmla="*/ 423999 w 849846"/>
                  <a:gd name="connsiteY103" fmla="*/ 246555 h 848484"/>
                  <a:gd name="connsiteX104" fmla="*/ 442888 w 849846"/>
                  <a:gd name="connsiteY104" fmla="*/ 265444 h 848484"/>
                  <a:gd name="connsiteX105" fmla="*/ 423999 w 849846"/>
                  <a:gd name="connsiteY105" fmla="*/ 284333 h 848484"/>
                  <a:gd name="connsiteX106" fmla="*/ 194837 w 849846"/>
                  <a:gd name="connsiteY106" fmla="*/ 284333 h 848484"/>
                  <a:gd name="connsiteX107" fmla="*/ 176001 w 849846"/>
                  <a:gd name="connsiteY107" fmla="*/ 267438 h 848484"/>
                  <a:gd name="connsiteX108" fmla="*/ 176003 w 849846"/>
                  <a:gd name="connsiteY108" fmla="*/ 265444 h 848484"/>
                  <a:gd name="connsiteX109" fmla="*/ 228849 w 849846"/>
                  <a:gd name="connsiteY109" fmla="*/ 159698 h 848484"/>
                  <a:gd name="connsiteX110" fmla="*/ 245685 w 849846"/>
                  <a:gd name="connsiteY110" fmla="*/ 140809 h 848484"/>
                  <a:gd name="connsiteX111" fmla="*/ 247738 w 849846"/>
                  <a:gd name="connsiteY111" fmla="*/ 140809 h 848484"/>
                  <a:gd name="connsiteX112" fmla="*/ 494515 w 849846"/>
                  <a:gd name="connsiteY112" fmla="*/ 140809 h 848484"/>
                  <a:gd name="connsiteX113" fmla="*/ 514401 w 849846"/>
                  <a:gd name="connsiteY113" fmla="*/ 158646 h 848484"/>
                  <a:gd name="connsiteX114" fmla="*/ 496559 w 849846"/>
                  <a:gd name="connsiteY114" fmla="*/ 178532 h 848484"/>
                  <a:gd name="connsiteX115" fmla="*/ 494515 w 849846"/>
                  <a:gd name="connsiteY115" fmla="*/ 178532 h 848484"/>
                  <a:gd name="connsiteX116" fmla="*/ 247738 w 849846"/>
                  <a:gd name="connsiteY116" fmla="*/ 178532 h 848484"/>
                  <a:gd name="connsiteX117" fmla="*/ 228851 w 849846"/>
                  <a:gd name="connsiteY117" fmla="*/ 161692 h 848484"/>
                  <a:gd name="connsiteX118" fmla="*/ 228849 w 849846"/>
                  <a:gd name="connsiteY118" fmla="*/ 159698 h 848484"/>
                  <a:gd name="connsiteX119" fmla="*/ 176003 w 849846"/>
                  <a:gd name="connsiteY119" fmla="*/ 371467 h 848484"/>
                  <a:gd name="connsiteX120" fmla="*/ 192843 w 849846"/>
                  <a:gd name="connsiteY120" fmla="*/ 352583 h 848484"/>
                  <a:gd name="connsiteX121" fmla="*/ 194837 w 849846"/>
                  <a:gd name="connsiteY121" fmla="*/ 352578 h 848484"/>
                  <a:gd name="connsiteX122" fmla="*/ 388714 w 849846"/>
                  <a:gd name="connsiteY122" fmla="*/ 352578 h 848484"/>
                  <a:gd name="connsiteX123" fmla="*/ 407603 w 849846"/>
                  <a:gd name="connsiteY123" fmla="*/ 371467 h 848484"/>
                  <a:gd name="connsiteX124" fmla="*/ 388714 w 849846"/>
                  <a:gd name="connsiteY124" fmla="*/ 390356 h 848484"/>
                  <a:gd name="connsiteX125" fmla="*/ 194837 w 849846"/>
                  <a:gd name="connsiteY125" fmla="*/ 390356 h 848484"/>
                  <a:gd name="connsiteX126" fmla="*/ 176001 w 849846"/>
                  <a:gd name="connsiteY126" fmla="*/ 373461 h 848484"/>
                  <a:gd name="connsiteX127" fmla="*/ 176003 w 849846"/>
                  <a:gd name="connsiteY127" fmla="*/ 371467 h 848484"/>
                  <a:gd name="connsiteX128" fmla="*/ 372373 w 849846"/>
                  <a:gd name="connsiteY128" fmla="*/ 477268 h 848484"/>
                  <a:gd name="connsiteX129" fmla="*/ 355539 w 849846"/>
                  <a:gd name="connsiteY129" fmla="*/ 496157 h 848484"/>
                  <a:gd name="connsiteX130" fmla="*/ 353483 w 849846"/>
                  <a:gd name="connsiteY130" fmla="*/ 496157 h 848484"/>
                  <a:gd name="connsiteX131" fmla="*/ 194837 w 849846"/>
                  <a:gd name="connsiteY131" fmla="*/ 496157 h 848484"/>
                  <a:gd name="connsiteX132" fmla="*/ 175948 w 849846"/>
                  <a:gd name="connsiteY132" fmla="*/ 477268 h 848484"/>
                  <a:gd name="connsiteX133" fmla="*/ 194837 w 849846"/>
                  <a:gd name="connsiteY133" fmla="*/ 458379 h 848484"/>
                  <a:gd name="connsiteX134" fmla="*/ 353483 w 849846"/>
                  <a:gd name="connsiteY134" fmla="*/ 458379 h 848484"/>
                  <a:gd name="connsiteX135" fmla="*/ 372362 w 849846"/>
                  <a:gd name="connsiteY135" fmla="*/ 475229 h 848484"/>
                  <a:gd name="connsiteX136" fmla="*/ 372373 w 849846"/>
                  <a:gd name="connsiteY136" fmla="*/ 476991 h 848484"/>
                  <a:gd name="connsiteX137" fmla="*/ 319472 w 849846"/>
                  <a:gd name="connsiteY137" fmla="*/ 582737 h 848484"/>
                  <a:gd name="connsiteX138" fmla="*/ 302638 w 849846"/>
                  <a:gd name="connsiteY138" fmla="*/ 601626 h 848484"/>
                  <a:gd name="connsiteX139" fmla="*/ 300583 w 849846"/>
                  <a:gd name="connsiteY139" fmla="*/ 601626 h 848484"/>
                  <a:gd name="connsiteX140" fmla="*/ 194837 w 849846"/>
                  <a:gd name="connsiteY140" fmla="*/ 601626 h 848484"/>
                  <a:gd name="connsiteX141" fmla="*/ 175948 w 849846"/>
                  <a:gd name="connsiteY141" fmla="*/ 582737 h 848484"/>
                  <a:gd name="connsiteX142" fmla="*/ 194837 w 849846"/>
                  <a:gd name="connsiteY142" fmla="*/ 563848 h 848484"/>
                  <a:gd name="connsiteX143" fmla="*/ 300638 w 849846"/>
                  <a:gd name="connsiteY143" fmla="*/ 563848 h 848484"/>
                  <a:gd name="connsiteX144" fmla="*/ 319472 w 849846"/>
                  <a:gd name="connsiteY144" fmla="*/ 582737 h 848484"/>
                  <a:gd name="connsiteX145" fmla="*/ 284186 w 849846"/>
                  <a:gd name="connsiteY145" fmla="*/ 688483 h 848484"/>
                  <a:gd name="connsiteX146" fmla="*/ 267350 w 849846"/>
                  <a:gd name="connsiteY146" fmla="*/ 707372 h 848484"/>
                  <a:gd name="connsiteX147" fmla="*/ 265297 w 849846"/>
                  <a:gd name="connsiteY147" fmla="*/ 707372 h 848484"/>
                  <a:gd name="connsiteX148" fmla="*/ 194837 w 849846"/>
                  <a:gd name="connsiteY148" fmla="*/ 707372 h 848484"/>
                  <a:gd name="connsiteX149" fmla="*/ 176998 w 849846"/>
                  <a:gd name="connsiteY149" fmla="*/ 687485 h 848484"/>
                  <a:gd name="connsiteX150" fmla="*/ 194837 w 849846"/>
                  <a:gd name="connsiteY150" fmla="*/ 669649 h 848484"/>
                  <a:gd name="connsiteX151" fmla="*/ 265353 w 849846"/>
                  <a:gd name="connsiteY151" fmla="*/ 669649 h 848484"/>
                  <a:gd name="connsiteX152" fmla="*/ 284242 w 849846"/>
                  <a:gd name="connsiteY152" fmla="*/ 688483 h 8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849846" h="848484">
                    <a:moveTo>
                      <a:pt x="847536" y="145462"/>
                    </a:moveTo>
                    <a:cubicBezTo>
                      <a:pt x="843664" y="131459"/>
                      <a:pt x="834214" y="119666"/>
                      <a:pt x="821391" y="112836"/>
                    </a:cubicBezTo>
                    <a:lnTo>
                      <a:pt x="729383" y="59880"/>
                    </a:lnTo>
                    <a:cubicBezTo>
                      <a:pt x="716875" y="52928"/>
                      <a:pt x="702146" y="51138"/>
                      <a:pt x="688336" y="54894"/>
                    </a:cubicBezTo>
                    <a:cubicBezTo>
                      <a:pt x="674510" y="58473"/>
                      <a:pt x="662678" y="67402"/>
                      <a:pt x="655432" y="79710"/>
                    </a:cubicBezTo>
                    <a:lnTo>
                      <a:pt x="620147" y="141474"/>
                    </a:lnTo>
                    <a:lnTo>
                      <a:pt x="601313" y="175929"/>
                    </a:lnTo>
                    <a:lnTo>
                      <a:pt x="601313" y="54063"/>
                    </a:lnTo>
                    <a:cubicBezTo>
                      <a:pt x="601961" y="24821"/>
                      <a:pt x="578785" y="592"/>
                      <a:pt x="549548" y="-56"/>
                    </a:cubicBezTo>
                    <a:cubicBezTo>
                      <a:pt x="548762" y="-73"/>
                      <a:pt x="547980" y="-73"/>
                      <a:pt x="547194" y="-56"/>
                    </a:cubicBezTo>
                    <a:lnTo>
                      <a:pt x="150301" y="-56"/>
                    </a:lnTo>
                    <a:lnTo>
                      <a:pt x="3730" y="146625"/>
                    </a:lnTo>
                    <a:lnTo>
                      <a:pt x="-37" y="152165"/>
                    </a:lnTo>
                    <a:lnTo>
                      <a:pt x="-37" y="794284"/>
                    </a:lnTo>
                    <a:cubicBezTo>
                      <a:pt x="-687" y="823526"/>
                      <a:pt x="22489" y="847755"/>
                      <a:pt x="51729" y="848403"/>
                    </a:cubicBezTo>
                    <a:cubicBezTo>
                      <a:pt x="52532" y="848420"/>
                      <a:pt x="53335" y="848420"/>
                      <a:pt x="54138" y="848403"/>
                    </a:cubicBezTo>
                    <a:lnTo>
                      <a:pt x="547692" y="848403"/>
                    </a:lnTo>
                    <a:cubicBezTo>
                      <a:pt x="576935" y="849051"/>
                      <a:pt x="601164" y="825874"/>
                      <a:pt x="601812" y="796638"/>
                    </a:cubicBezTo>
                    <a:cubicBezTo>
                      <a:pt x="601828" y="795851"/>
                      <a:pt x="601828" y="795070"/>
                      <a:pt x="601812" y="794284"/>
                    </a:cubicBezTo>
                    <a:lnTo>
                      <a:pt x="601812" y="604119"/>
                    </a:lnTo>
                    <a:cubicBezTo>
                      <a:pt x="617100" y="579025"/>
                      <a:pt x="693709" y="445860"/>
                      <a:pt x="755362" y="338785"/>
                    </a:cubicBezTo>
                    <a:cubicBezTo>
                      <a:pt x="797516" y="265499"/>
                      <a:pt x="833965" y="202185"/>
                      <a:pt x="843160" y="186619"/>
                    </a:cubicBezTo>
                    <a:cubicBezTo>
                      <a:pt x="850090" y="174045"/>
                      <a:pt x="851669" y="159211"/>
                      <a:pt x="847536" y="145462"/>
                    </a:cubicBezTo>
                    <a:close/>
                    <a:moveTo>
                      <a:pt x="63832" y="140809"/>
                    </a:moveTo>
                    <a:lnTo>
                      <a:pt x="138945" y="64034"/>
                    </a:lnTo>
                    <a:lnTo>
                      <a:pt x="138945" y="140809"/>
                    </a:lnTo>
                    <a:close/>
                    <a:moveTo>
                      <a:pt x="371209" y="580078"/>
                    </a:moveTo>
                    <a:cubicBezTo>
                      <a:pt x="370434" y="585008"/>
                      <a:pt x="368883" y="594591"/>
                      <a:pt x="366169" y="611985"/>
                    </a:cubicBezTo>
                    <a:cubicBezTo>
                      <a:pt x="361072" y="644168"/>
                      <a:pt x="351711" y="703439"/>
                      <a:pt x="334816" y="810680"/>
                    </a:cubicBezTo>
                    <a:lnTo>
                      <a:pt x="53861" y="810680"/>
                    </a:lnTo>
                    <a:cubicBezTo>
                      <a:pt x="45385" y="811384"/>
                      <a:pt x="37945" y="805080"/>
                      <a:pt x="37243" y="796605"/>
                    </a:cubicBezTo>
                    <a:cubicBezTo>
                      <a:pt x="37173" y="795757"/>
                      <a:pt x="37173" y="794910"/>
                      <a:pt x="37243" y="794062"/>
                    </a:cubicBezTo>
                    <a:lnTo>
                      <a:pt x="37243" y="792456"/>
                    </a:lnTo>
                    <a:lnTo>
                      <a:pt x="37243" y="792456"/>
                    </a:lnTo>
                    <a:lnTo>
                      <a:pt x="37243" y="178532"/>
                    </a:lnTo>
                    <a:lnTo>
                      <a:pt x="159108" y="178532"/>
                    </a:lnTo>
                    <a:cubicBezTo>
                      <a:pt x="168974" y="179097"/>
                      <a:pt x="177429" y="171558"/>
                      <a:pt x="177995" y="161692"/>
                    </a:cubicBezTo>
                    <a:cubicBezTo>
                      <a:pt x="178032" y="161028"/>
                      <a:pt x="178033" y="160363"/>
                      <a:pt x="177997" y="159698"/>
                    </a:cubicBezTo>
                    <a:lnTo>
                      <a:pt x="177997" y="37833"/>
                    </a:lnTo>
                    <a:lnTo>
                      <a:pt x="546917" y="37833"/>
                    </a:lnTo>
                    <a:cubicBezTo>
                      <a:pt x="555370" y="37262"/>
                      <a:pt x="562687" y="43655"/>
                      <a:pt x="563258" y="52108"/>
                    </a:cubicBezTo>
                    <a:cubicBezTo>
                      <a:pt x="563302" y="52795"/>
                      <a:pt x="563302" y="53487"/>
                      <a:pt x="563258" y="54174"/>
                    </a:cubicBezTo>
                    <a:lnTo>
                      <a:pt x="563258" y="242511"/>
                    </a:lnTo>
                    <a:lnTo>
                      <a:pt x="381900" y="554209"/>
                    </a:lnTo>
                    <a:lnTo>
                      <a:pt x="372927" y="568611"/>
                    </a:lnTo>
                    <a:lnTo>
                      <a:pt x="372927" y="570716"/>
                    </a:lnTo>
                    <a:cubicBezTo>
                      <a:pt x="372816" y="571464"/>
                      <a:pt x="372550" y="572179"/>
                      <a:pt x="372151" y="572821"/>
                    </a:cubicBezTo>
                    <a:cubicBezTo>
                      <a:pt x="371614" y="573758"/>
                      <a:pt x="371276" y="574793"/>
                      <a:pt x="371154" y="575868"/>
                    </a:cubicBezTo>
                    <a:cubicBezTo>
                      <a:pt x="371027" y="577270"/>
                      <a:pt x="371049" y="578682"/>
                      <a:pt x="371209" y="580078"/>
                    </a:cubicBezTo>
                    <a:close/>
                    <a:moveTo>
                      <a:pt x="434192" y="729197"/>
                    </a:moveTo>
                    <a:lnTo>
                      <a:pt x="378189" y="775339"/>
                    </a:lnTo>
                    <a:lnTo>
                      <a:pt x="389711" y="702885"/>
                    </a:lnTo>
                    <a:close/>
                    <a:moveTo>
                      <a:pt x="522821" y="656742"/>
                    </a:moveTo>
                    <a:lnTo>
                      <a:pt x="466430" y="702885"/>
                    </a:lnTo>
                    <a:lnTo>
                      <a:pt x="395638" y="661451"/>
                    </a:lnTo>
                    <a:lnTo>
                      <a:pt x="407547" y="589938"/>
                    </a:lnTo>
                    <a:cubicBezTo>
                      <a:pt x="421119" y="597471"/>
                      <a:pt x="510080" y="648710"/>
                      <a:pt x="522599" y="656742"/>
                    </a:cubicBezTo>
                    <a:close/>
                    <a:moveTo>
                      <a:pt x="425883" y="555982"/>
                    </a:moveTo>
                    <a:lnTo>
                      <a:pt x="645019" y="175485"/>
                    </a:lnTo>
                    <a:cubicBezTo>
                      <a:pt x="657205" y="182908"/>
                      <a:pt x="749103" y="236695"/>
                      <a:pt x="764613" y="244616"/>
                    </a:cubicBezTo>
                    <a:lnTo>
                      <a:pt x="599430" y="532661"/>
                    </a:lnTo>
                    <a:lnTo>
                      <a:pt x="545421" y="625002"/>
                    </a:lnTo>
                    <a:cubicBezTo>
                      <a:pt x="533013" y="617745"/>
                      <a:pt x="441337" y="563903"/>
                      <a:pt x="425661" y="555982"/>
                    </a:cubicBezTo>
                    <a:close/>
                    <a:moveTo>
                      <a:pt x="563978" y="672308"/>
                    </a:moveTo>
                    <a:lnTo>
                      <a:pt x="563978" y="794505"/>
                    </a:lnTo>
                    <a:cubicBezTo>
                      <a:pt x="564704" y="802947"/>
                      <a:pt x="558444" y="810381"/>
                      <a:pt x="550002" y="811101"/>
                    </a:cubicBezTo>
                    <a:cubicBezTo>
                      <a:pt x="549216" y="811173"/>
                      <a:pt x="548424" y="811179"/>
                      <a:pt x="547637" y="811123"/>
                    </a:cubicBezTo>
                    <a:lnTo>
                      <a:pt x="395749" y="811123"/>
                    </a:lnTo>
                    <a:cubicBezTo>
                      <a:pt x="403725" y="804531"/>
                      <a:pt x="428985" y="784147"/>
                      <a:pt x="455463" y="762765"/>
                    </a:cubicBezTo>
                    <a:cubicBezTo>
                      <a:pt x="503766" y="723990"/>
                      <a:pt x="558494" y="679675"/>
                      <a:pt x="560710" y="677515"/>
                    </a:cubicBezTo>
                    <a:cubicBezTo>
                      <a:pt x="561840" y="675775"/>
                      <a:pt x="562859" y="673958"/>
                      <a:pt x="563757" y="672086"/>
                    </a:cubicBezTo>
                    <a:close/>
                    <a:moveTo>
                      <a:pt x="663686" y="143745"/>
                    </a:moveTo>
                    <a:cubicBezTo>
                      <a:pt x="668500" y="136439"/>
                      <a:pt x="672809" y="128817"/>
                      <a:pt x="676593" y="120923"/>
                    </a:cubicBezTo>
                    <a:cubicBezTo>
                      <a:pt x="683905" y="106521"/>
                      <a:pt x="690829" y="92894"/>
                      <a:pt x="700190" y="90124"/>
                    </a:cubicBezTo>
                    <a:cubicBezTo>
                      <a:pt x="704356" y="89033"/>
                      <a:pt x="708793" y="89781"/>
                      <a:pt x="712377" y="92174"/>
                    </a:cubicBezTo>
                    <a:cubicBezTo>
                      <a:pt x="731615" y="105230"/>
                      <a:pt x="751651" y="117068"/>
                      <a:pt x="772368" y="127626"/>
                    </a:cubicBezTo>
                    <a:cubicBezTo>
                      <a:pt x="793473" y="138704"/>
                      <a:pt x="808761" y="146958"/>
                      <a:pt x="811143" y="156375"/>
                    </a:cubicBezTo>
                    <a:cubicBezTo>
                      <a:pt x="812051" y="160429"/>
                      <a:pt x="811187" y="164684"/>
                      <a:pt x="808761" y="168063"/>
                    </a:cubicBezTo>
                    <a:lnTo>
                      <a:pt x="782948" y="212820"/>
                    </a:lnTo>
                    <a:cubicBezTo>
                      <a:pt x="771038" y="205287"/>
                      <a:pt x="679529" y="151666"/>
                      <a:pt x="663686" y="143523"/>
                    </a:cubicBezTo>
                    <a:close/>
                    <a:moveTo>
                      <a:pt x="89091" y="247829"/>
                    </a:moveTo>
                    <a:lnTo>
                      <a:pt x="124321" y="247829"/>
                    </a:lnTo>
                    <a:lnTo>
                      <a:pt x="124321" y="282838"/>
                    </a:lnTo>
                    <a:lnTo>
                      <a:pt x="89091" y="282838"/>
                    </a:lnTo>
                    <a:close/>
                    <a:moveTo>
                      <a:pt x="89091" y="353575"/>
                    </a:moveTo>
                    <a:lnTo>
                      <a:pt x="124321" y="353575"/>
                    </a:lnTo>
                    <a:lnTo>
                      <a:pt x="124321" y="388805"/>
                    </a:lnTo>
                    <a:lnTo>
                      <a:pt x="89091" y="388805"/>
                    </a:lnTo>
                    <a:close/>
                    <a:moveTo>
                      <a:pt x="89091" y="459376"/>
                    </a:moveTo>
                    <a:lnTo>
                      <a:pt x="124321" y="459376"/>
                    </a:lnTo>
                    <a:lnTo>
                      <a:pt x="124321" y="494606"/>
                    </a:lnTo>
                    <a:lnTo>
                      <a:pt x="89091" y="494606"/>
                    </a:lnTo>
                    <a:close/>
                    <a:moveTo>
                      <a:pt x="89091" y="565122"/>
                    </a:moveTo>
                    <a:lnTo>
                      <a:pt x="124321" y="565122"/>
                    </a:lnTo>
                    <a:lnTo>
                      <a:pt x="124321" y="600352"/>
                    </a:lnTo>
                    <a:lnTo>
                      <a:pt x="89091" y="600352"/>
                    </a:lnTo>
                    <a:close/>
                    <a:moveTo>
                      <a:pt x="89091" y="670867"/>
                    </a:moveTo>
                    <a:lnTo>
                      <a:pt x="124321" y="670867"/>
                    </a:lnTo>
                    <a:lnTo>
                      <a:pt x="124321" y="706153"/>
                    </a:lnTo>
                    <a:lnTo>
                      <a:pt x="89091" y="706153"/>
                    </a:lnTo>
                    <a:close/>
                    <a:moveTo>
                      <a:pt x="176003" y="265444"/>
                    </a:moveTo>
                    <a:cubicBezTo>
                      <a:pt x="175438" y="255579"/>
                      <a:pt x="182977" y="247126"/>
                      <a:pt x="192843" y="246560"/>
                    </a:cubicBezTo>
                    <a:cubicBezTo>
                      <a:pt x="193507" y="246522"/>
                      <a:pt x="194173" y="246516"/>
                      <a:pt x="194837" y="246555"/>
                    </a:cubicBezTo>
                    <a:lnTo>
                      <a:pt x="423999" y="246555"/>
                    </a:lnTo>
                    <a:cubicBezTo>
                      <a:pt x="434430" y="246555"/>
                      <a:pt x="442888" y="255013"/>
                      <a:pt x="442888" y="265444"/>
                    </a:cubicBezTo>
                    <a:cubicBezTo>
                      <a:pt x="442888" y="275875"/>
                      <a:pt x="434430" y="284333"/>
                      <a:pt x="423999" y="284333"/>
                    </a:cubicBezTo>
                    <a:lnTo>
                      <a:pt x="194837" y="284333"/>
                    </a:lnTo>
                    <a:cubicBezTo>
                      <a:pt x="184970" y="284870"/>
                      <a:pt x="176537" y="277304"/>
                      <a:pt x="176001" y="267438"/>
                    </a:cubicBezTo>
                    <a:cubicBezTo>
                      <a:pt x="175965" y="266774"/>
                      <a:pt x="175965" y="266109"/>
                      <a:pt x="176003" y="265444"/>
                    </a:cubicBezTo>
                    <a:close/>
                    <a:moveTo>
                      <a:pt x="228849" y="159698"/>
                    </a:moveTo>
                    <a:cubicBezTo>
                      <a:pt x="228282" y="149833"/>
                      <a:pt x="235819" y="141374"/>
                      <a:pt x="245685" y="140809"/>
                    </a:cubicBezTo>
                    <a:cubicBezTo>
                      <a:pt x="246368" y="140770"/>
                      <a:pt x="247054" y="140770"/>
                      <a:pt x="247738" y="140809"/>
                    </a:cubicBezTo>
                    <a:lnTo>
                      <a:pt x="494515" y="140809"/>
                    </a:lnTo>
                    <a:cubicBezTo>
                      <a:pt x="504934" y="140244"/>
                      <a:pt x="513836" y="148232"/>
                      <a:pt x="514401" y="158646"/>
                    </a:cubicBezTo>
                    <a:cubicBezTo>
                      <a:pt x="514966" y="169065"/>
                      <a:pt x="506978" y="177967"/>
                      <a:pt x="496559" y="178532"/>
                    </a:cubicBezTo>
                    <a:cubicBezTo>
                      <a:pt x="495877" y="178571"/>
                      <a:pt x="495196" y="178571"/>
                      <a:pt x="494515" y="178532"/>
                    </a:cubicBezTo>
                    <a:lnTo>
                      <a:pt x="247738" y="178532"/>
                    </a:lnTo>
                    <a:cubicBezTo>
                      <a:pt x="237872" y="179097"/>
                      <a:pt x="229417" y="171558"/>
                      <a:pt x="228851" y="161692"/>
                    </a:cubicBezTo>
                    <a:cubicBezTo>
                      <a:pt x="228814" y="161028"/>
                      <a:pt x="228813" y="160363"/>
                      <a:pt x="228849" y="159698"/>
                    </a:cubicBezTo>
                    <a:close/>
                    <a:moveTo>
                      <a:pt x="176003" y="371467"/>
                    </a:moveTo>
                    <a:cubicBezTo>
                      <a:pt x="175438" y="361601"/>
                      <a:pt x="182977" y="353148"/>
                      <a:pt x="192843" y="352583"/>
                    </a:cubicBezTo>
                    <a:cubicBezTo>
                      <a:pt x="193507" y="352545"/>
                      <a:pt x="194173" y="352539"/>
                      <a:pt x="194837" y="352578"/>
                    </a:cubicBezTo>
                    <a:lnTo>
                      <a:pt x="388714" y="352578"/>
                    </a:lnTo>
                    <a:cubicBezTo>
                      <a:pt x="399144" y="352578"/>
                      <a:pt x="407603" y="361036"/>
                      <a:pt x="407603" y="371467"/>
                    </a:cubicBezTo>
                    <a:cubicBezTo>
                      <a:pt x="407603" y="381897"/>
                      <a:pt x="399144" y="390356"/>
                      <a:pt x="388714" y="390356"/>
                    </a:cubicBezTo>
                    <a:lnTo>
                      <a:pt x="194837" y="390356"/>
                    </a:lnTo>
                    <a:cubicBezTo>
                      <a:pt x="184970" y="390893"/>
                      <a:pt x="176537" y="383326"/>
                      <a:pt x="176001" y="373461"/>
                    </a:cubicBezTo>
                    <a:cubicBezTo>
                      <a:pt x="175965" y="372796"/>
                      <a:pt x="175965" y="372131"/>
                      <a:pt x="176003" y="371467"/>
                    </a:cubicBezTo>
                    <a:close/>
                    <a:moveTo>
                      <a:pt x="372373" y="477268"/>
                    </a:moveTo>
                    <a:cubicBezTo>
                      <a:pt x="372938" y="487134"/>
                      <a:pt x="365404" y="495592"/>
                      <a:pt x="355539" y="496157"/>
                    </a:cubicBezTo>
                    <a:cubicBezTo>
                      <a:pt x="354852" y="496196"/>
                      <a:pt x="354165" y="496196"/>
                      <a:pt x="353483" y="496157"/>
                    </a:cubicBezTo>
                    <a:lnTo>
                      <a:pt x="194837" y="496157"/>
                    </a:lnTo>
                    <a:cubicBezTo>
                      <a:pt x="184405" y="496157"/>
                      <a:pt x="175948" y="487699"/>
                      <a:pt x="175948" y="477268"/>
                    </a:cubicBezTo>
                    <a:cubicBezTo>
                      <a:pt x="175948" y="466837"/>
                      <a:pt x="184405" y="458379"/>
                      <a:pt x="194837" y="458379"/>
                    </a:cubicBezTo>
                    <a:lnTo>
                      <a:pt x="353483" y="458379"/>
                    </a:lnTo>
                    <a:cubicBezTo>
                      <a:pt x="363349" y="457819"/>
                      <a:pt x="371802" y="465364"/>
                      <a:pt x="372362" y="475229"/>
                    </a:cubicBezTo>
                    <a:cubicBezTo>
                      <a:pt x="372395" y="475817"/>
                      <a:pt x="372395" y="476404"/>
                      <a:pt x="372373" y="476991"/>
                    </a:cubicBezTo>
                    <a:close/>
                    <a:moveTo>
                      <a:pt x="319472" y="582737"/>
                    </a:moveTo>
                    <a:cubicBezTo>
                      <a:pt x="320037" y="592602"/>
                      <a:pt x="312504" y="601061"/>
                      <a:pt x="302638" y="601626"/>
                    </a:cubicBezTo>
                    <a:cubicBezTo>
                      <a:pt x="301951" y="601665"/>
                      <a:pt x="301264" y="601665"/>
                      <a:pt x="300583" y="601626"/>
                    </a:cubicBezTo>
                    <a:lnTo>
                      <a:pt x="194837" y="601626"/>
                    </a:lnTo>
                    <a:cubicBezTo>
                      <a:pt x="184405" y="601626"/>
                      <a:pt x="175948" y="593167"/>
                      <a:pt x="175948" y="582737"/>
                    </a:cubicBezTo>
                    <a:cubicBezTo>
                      <a:pt x="175948" y="572306"/>
                      <a:pt x="184405" y="563848"/>
                      <a:pt x="194837" y="563848"/>
                    </a:cubicBezTo>
                    <a:lnTo>
                      <a:pt x="300638" y="563848"/>
                    </a:lnTo>
                    <a:cubicBezTo>
                      <a:pt x="311025" y="563936"/>
                      <a:pt x="319411" y="572351"/>
                      <a:pt x="319472" y="582737"/>
                    </a:cubicBezTo>
                    <a:close/>
                    <a:moveTo>
                      <a:pt x="284186" y="688483"/>
                    </a:moveTo>
                    <a:cubicBezTo>
                      <a:pt x="284751" y="698348"/>
                      <a:pt x="277218" y="706807"/>
                      <a:pt x="267350" y="707372"/>
                    </a:cubicBezTo>
                    <a:cubicBezTo>
                      <a:pt x="266667" y="707410"/>
                      <a:pt x="265981" y="707410"/>
                      <a:pt x="265297" y="707372"/>
                    </a:cubicBezTo>
                    <a:lnTo>
                      <a:pt x="194837" y="707372"/>
                    </a:lnTo>
                    <a:cubicBezTo>
                      <a:pt x="184420" y="706807"/>
                      <a:pt x="176433" y="697905"/>
                      <a:pt x="176998" y="687485"/>
                    </a:cubicBezTo>
                    <a:cubicBezTo>
                      <a:pt x="177520" y="677858"/>
                      <a:pt x="185209" y="670170"/>
                      <a:pt x="194837" y="669649"/>
                    </a:cubicBezTo>
                    <a:lnTo>
                      <a:pt x="265353" y="669649"/>
                    </a:lnTo>
                    <a:cubicBezTo>
                      <a:pt x="275761" y="669649"/>
                      <a:pt x="284209" y="678074"/>
                      <a:pt x="284242" y="688483"/>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grpSp>
        <p:grpSp>
          <p:nvGrpSpPr>
            <p:cNvPr id="25" name="Group 24">
              <a:extLst>
                <a:ext uri="{FF2B5EF4-FFF2-40B4-BE49-F238E27FC236}">
                  <a16:creationId xmlns:a16="http://schemas.microsoft.com/office/drawing/2014/main" id="{7A65A1DD-9ACD-4154-B62B-BA419B4D5D72}"/>
                </a:ext>
              </a:extLst>
            </p:cNvPr>
            <p:cNvGrpSpPr/>
            <p:nvPr/>
          </p:nvGrpSpPr>
          <p:grpSpPr>
            <a:xfrm>
              <a:off x="12571366" y="2430999"/>
              <a:ext cx="1862392" cy="1820894"/>
              <a:chOff x="12571366" y="2430999"/>
              <a:chExt cx="1862392" cy="1820894"/>
            </a:xfrm>
          </p:grpSpPr>
          <p:sp>
            <p:nvSpPr>
              <p:cNvPr id="30" name="Freeform: Shape 29">
                <a:extLst>
                  <a:ext uri="{FF2B5EF4-FFF2-40B4-BE49-F238E27FC236}">
                    <a16:creationId xmlns:a16="http://schemas.microsoft.com/office/drawing/2014/main" id="{3BEF607B-4856-4143-B806-DE5467ED4116}"/>
                  </a:ext>
                </a:extLst>
              </p:cNvPr>
              <p:cNvSpPr/>
              <p:nvPr/>
            </p:nvSpPr>
            <p:spPr>
              <a:xfrm>
                <a:off x="12571366" y="2430999"/>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31" name="Text Placeholder 15">
                <a:extLst>
                  <a:ext uri="{FF2B5EF4-FFF2-40B4-BE49-F238E27FC236}">
                    <a16:creationId xmlns:a16="http://schemas.microsoft.com/office/drawing/2014/main" id="{B9AB60B5-888F-417D-8C35-FC95C01C5DB8}"/>
                  </a:ext>
                </a:extLst>
              </p:cNvPr>
              <p:cNvSpPr txBox="1">
                <a:spLocks/>
              </p:cNvSpPr>
              <p:nvPr/>
            </p:nvSpPr>
            <p:spPr>
              <a:xfrm>
                <a:off x="12571366" y="3054899"/>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 </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grpSp>
          <p:nvGrpSpPr>
            <p:cNvPr id="26" name="Group 25">
              <a:extLst>
                <a:ext uri="{FF2B5EF4-FFF2-40B4-BE49-F238E27FC236}">
                  <a16:creationId xmlns:a16="http://schemas.microsoft.com/office/drawing/2014/main" id="{549CF180-76FC-4E99-B8E2-0BA1F26DDA8D}"/>
                </a:ext>
              </a:extLst>
            </p:cNvPr>
            <p:cNvGrpSpPr/>
            <p:nvPr/>
          </p:nvGrpSpPr>
          <p:grpSpPr>
            <a:xfrm>
              <a:off x="12571366" y="4556820"/>
              <a:ext cx="1862392" cy="1816330"/>
              <a:chOff x="12571366" y="4633116"/>
              <a:chExt cx="1862392" cy="1816330"/>
            </a:xfrm>
          </p:grpSpPr>
          <p:sp>
            <p:nvSpPr>
              <p:cNvPr id="27" name="Freeform: Shape 26">
                <a:extLst>
                  <a:ext uri="{FF2B5EF4-FFF2-40B4-BE49-F238E27FC236}">
                    <a16:creationId xmlns:a16="http://schemas.microsoft.com/office/drawing/2014/main" id="{DE65848B-D5D7-4CCB-A984-9E41454DDE79}"/>
                  </a:ext>
                </a:extLst>
              </p:cNvPr>
              <p:cNvSpPr/>
              <p:nvPr/>
            </p:nvSpPr>
            <p:spPr>
              <a:xfrm>
                <a:off x="12571366" y="4633116"/>
                <a:ext cx="420966" cy="539792"/>
              </a:xfrm>
              <a:custGeom>
                <a:avLst/>
                <a:gdLst>
                  <a:gd name="connsiteX0" fmla="*/ 126690 w 643671"/>
                  <a:gd name="connsiteY0" fmla="*/ 638063 h 825360"/>
                  <a:gd name="connsiteX1" fmla="*/ 126690 w 643671"/>
                  <a:gd name="connsiteY1" fmla="*/ 610920 h 825360"/>
                  <a:gd name="connsiteX2" fmla="*/ 153777 w 643671"/>
                  <a:gd name="connsiteY2" fmla="*/ 610920 h 825360"/>
                  <a:gd name="connsiteX3" fmla="*/ 198701 w 643671"/>
                  <a:gd name="connsiteY3" fmla="*/ 655789 h 825360"/>
                  <a:gd name="connsiteX4" fmla="*/ 276252 w 643671"/>
                  <a:gd name="connsiteY4" fmla="*/ 552480 h 825360"/>
                  <a:gd name="connsiteX5" fmla="*/ 303090 w 643671"/>
                  <a:gd name="connsiteY5" fmla="*/ 548630 h 825360"/>
                  <a:gd name="connsiteX6" fmla="*/ 306940 w 643671"/>
                  <a:gd name="connsiteY6" fmla="*/ 575468 h 825360"/>
                  <a:gd name="connsiteX7" fmla="*/ 216095 w 643671"/>
                  <a:gd name="connsiteY7" fmla="*/ 696558 h 825360"/>
                  <a:gd name="connsiteX8" fmla="*/ 202025 w 643671"/>
                  <a:gd name="connsiteY8" fmla="*/ 704147 h 825360"/>
                  <a:gd name="connsiteX9" fmla="*/ 187179 w 643671"/>
                  <a:gd name="connsiteY9" fmla="*/ 698608 h 825360"/>
                  <a:gd name="connsiteX10" fmla="*/ 187179 w 643671"/>
                  <a:gd name="connsiteY10" fmla="*/ 516973 h 825360"/>
                  <a:gd name="connsiteX11" fmla="*/ 202025 w 643671"/>
                  <a:gd name="connsiteY11" fmla="*/ 522513 h 825360"/>
                  <a:gd name="connsiteX12" fmla="*/ 216095 w 643671"/>
                  <a:gd name="connsiteY12" fmla="*/ 514868 h 825360"/>
                  <a:gd name="connsiteX13" fmla="*/ 306940 w 643671"/>
                  <a:gd name="connsiteY13" fmla="*/ 393778 h 825360"/>
                  <a:gd name="connsiteX14" fmla="*/ 310596 w 643671"/>
                  <a:gd name="connsiteY14" fmla="*/ 379598 h 825360"/>
                  <a:gd name="connsiteX15" fmla="*/ 288959 w 643671"/>
                  <a:gd name="connsiteY15" fmla="*/ 363268 h 825360"/>
                  <a:gd name="connsiteX16" fmla="*/ 276252 w 643671"/>
                  <a:gd name="connsiteY16" fmla="*/ 370790 h 825360"/>
                  <a:gd name="connsiteX17" fmla="*/ 198701 w 643671"/>
                  <a:gd name="connsiteY17" fmla="*/ 474154 h 825360"/>
                  <a:gd name="connsiteX18" fmla="*/ 153777 w 643671"/>
                  <a:gd name="connsiteY18" fmla="*/ 429230 h 825360"/>
                  <a:gd name="connsiteX19" fmla="*/ 126662 w 643671"/>
                  <a:gd name="connsiteY19" fmla="*/ 429258 h 825360"/>
                  <a:gd name="connsiteX20" fmla="*/ 126690 w 643671"/>
                  <a:gd name="connsiteY20" fmla="*/ 456373 h 825360"/>
                  <a:gd name="connsiteX21" fmla="*/ 303062 w 643671"/>
                  <a:gd name="connsiteY21" fmla="*/ 185389 h 825360"/>
                  <a:gd name="connsiteX22" fmla="*/ 276296 w 643671"/>
                  <a:gd name="connsiteY22" fmla="*/ 189150 h 825360"/>
                  <a:gd name="connsiteX23" fmla="*/ 276252 w 643671"/>
                  <a:gd name="connsiteY23" fmla="*/ 189211 h 825360"/>
                  <a:gd name="connsiteX24" fmla="*/ 198701 w 643671"/>
                  <a:gd name="connsiteY24" fmla="*/ 292575 h 825360"/>
                  <a:gd name="connsiteX25" fmla="*/ 153777 w 643671"/>
                  <a:gd name="connsiteY25" fmla="*/ 247706 h 825360"/>
                  <a:gd name="connsiteX26" fmla="*/ 126829 w 643671"/>
                  <a:gd name="connsiteY26" fmla="*/ 247568 h 825360"/>
                  <a:gd name="connsiteX27" fmla="*/ 126690 w 643671"/>
                  <a:gd name="connsiteY27" fmla="*/ 247706 h 825360"/>
                  <a:gd name="connsiteX28" fmla="*/ 126690 w 643671"/>
                  <a:gd name="connsiteY28" fmla="*/ 274849 h 825360"/>
                  <a:gd name="connsiteX29" fmla="*/ 187179 w 643671"/>
                  <a:gd name="connsiteY29" fmla="*/ 335394 h 825360"/>
                  <a:gd name="connsiteX30" fmla="*/ 202025 w 643671"/>
                  <a:gd name="connsiteY30" fmla="*/ 340933 h 825360"/>
                  <a:gd name="connsiteX31" fmla="*/ 216095 w 643671"/>
                  <a:gd name="connsiteY31" fmla="*/ 333289 h 825360"/>
                  <a:gd name="connsiteX32" fmla="*/ 306940 w 643671"/>
                  <a:gd name="connsiteY32" fmla="*/ 212255 h 825360"/>
                  <a:gd name="connsiteX33" fmla="*/ 303195 w 643671"/>
                  <a:gd name="connsiteY33" fmla="*/ 185488 h 825360"/>
                  <a:gd name="connsiteX34" fmla="*/ 303062 w 643671"/>
                  <a:gd name="connsiteY34" fmla="*/ 185389 h 825360"/>
                  <a:gd name="connsiteX35" fmla="*/ 352085 w 643671"/>
                  <a:gd name="connsiteY35" fmla="*/ 673958 h 825360"/>
                  <a:gd name="connsiteX36" fmla="*/ 503475 w 643671"/>
                  <a:gd name="connsiteY36" fmla="*/ 673958 h 825360"/>
                  <a:gd name="connsiteX37" fmla="*/ 521639 w 643671"/>
                  <a:gd name="connsiteY37" fmla="*/ 653733 h 825360"/>
                  <a:gd name="connsiteX38" fmla="*/ 503475 w 643671"/>
                  <a:gd name="connsiteY38" fmla="*/ 635570 h 825360"/>
                  <a:gd name="connsiteX39" fmla="*/ 352307 w 643671"/>
                  <a:gd name="connsiteY39" fmla="*/ 635570 h 825360"/>
                  <a:gd name="connsiteX40" fmla="*/ 334143 w 643671"/>
                  <a:gd name="connsiteY40" fmla="*/ 655794 h 825360"/>
                  <a:gd name="connsiteX41" fmla="*/ 352307 w 643671"/>
                  <a:gd name="connsiteY41" fmla="*/ 673958 h 825360"/>
                  <a:gd name="connsiteX42" fmla="*/ 441324 w 643671"/>
                  <a:gd name="connsiteY42" fmla="*/ 5471 h 825360"/>
                  <a:gd name="connsiteX43" fmla="*/ 638081 w 643671"/>
                  <a:gd name="connsiteY43" fmla="*/ 202228 h 825360"/>
                  <a:gd name="connsiteX44" fmla="*/ 643620 w 643671"/>
                  <a:gd name="connsiteY44" fmla="*/ 215800 h 825360"/>
                  <a:gd name="connsiteX45" fmla="*/ 643620 w 643671"/>
                  <a:gd name="connsiteY45" fmla="*/ 806126 h 825360"/>
                  <a:gd name="connsiteX46" fmla="*/ 624399 w 643671"/>
                  <a:gd name="connsiteY46" fmla="*/ 825292 h 825360"/>
                  <a:gd name="connsiteX47" fmla="*/ 19171 w 643671"/>
                  <a:gd name="connsiteY47" fmla="*/ 825292 h 825360"/>
                  <a:gd name="connsiteX48" fmla="*/ -50 w 643671"/>
                  <a:gd name="connsiteY48" fmla="*/ 806126 h 825360"/>
                  <a:gd name="connsiteX49" fmla="*/ -50 w 643671"/>
                  <a:gd name="connsiteY49" fmla="*/ 19098 h 825360"/>
                  <a:gd name="connsiteX50" fmla="*/ 19171 w 643671"/>
                  <a:gd name="connsiteY50" fmla="*/ -68 h 825360"/>
                  <a:gd name="connsiteX51" fmla="*/ 427753 w 643671"/>
                  <a:gd name="connsiteY51" fmla="*/ -68 h 825360"/>
                  <a:gd name="connsiteX52" fmla="*/ 441324 w 643671"/>
                  <a:gd name="connsiteY52" fmla="*/ 5471 h 825360"/>
                  <a:gd name="connsiteX53" fmla="*/ 605343 w 643671"/>
                  <a:gd name="connsiteY53" fmla="*/ 223721 h 825360"/>
                  <a:gd name="connsiteX54" fmla="*/ 419831 w 643671"/>
                  <a:gd name="connsiteY54" fmla="*/ 38209 h 825360"/>
                  <a:gd name="connsiteX55" fmla="*/ 38338 w 643671"/>
                  <a:gd name="connsiteY55" fmla="*/ 38209 h 825360"/>
                  <a:gd name="connsiteX56" fmla="*/ 38338 w 643671"/>
                  <a:gd name="connsiteY56" fmla="*/ 786905 h 825360"/>
                  <a:gd name="connsiteX57" fmla="*/ 605343 w 643671"/>
                  <a:gd name="connsiteY57" fmla="*/ 786905 h 825360"/>
                  <a:gd name="connsiteX58" fmla="*/ 503475 w 643671"/>
                  <a:gd name="connsiteY58" fmla="*/ 454157 h 825360"/>
                  <a:gd name="connsiteX59" fmla="*/ 352307 w 643671"/>
                  <a:gd name="connsiteY59" fmla="*/ 454157 h 825360"/>
                  <a:gd name="connsiteX60" fmla="*/ 334143 w 643671"/>
                  <a:gd name="connsiteY60" fmla="*/ 474381 h 825360"/>
                  <a:gd name="connsiteX61" fmla="*/ 352307 w 643671"/>
                  <a:gd name="connsiteY61" fmla="*/ 492545 h 825360"/>
                  <a:gd name="connsiteX62" fmla="*/ 503697 w 643671"/>
                  <a:gd name="connsiteY62" fmla="*/ 492545 h 825360"/>
                  <a:gd name="connsiteX63" fmla="*/ 521860 w 643671"/>
                  <a:gd name="connsiteY63" fmla="*/ 472320 h 825360"/>
                  <a:gd name="connsiteX64" fmla="*/ 503697 w 643671"/>
                  <a:gd name="connsiteY64" fmla="*/ 454157 h 825360"/>
                  <a:gd name="connsiteX65" fmla="*/ 503475 w 643671"/>
                  <a:gd name="connsiteY65" fmla="*/ 272578 h 825360"/>
                  <a:gd name="connsiteX66" fmla="*/ 352307 w 643671"/>
                  <a:gd name="connsiteY66" fmla="*/ 272578 h 825360"/>
                  <a:gd name="connsiteX67" fmla="*/ 334143 w 643671"/>
                  <a:gd name="connsiteY67" fmla="*/ 292802 h 825360"/>
                  <a:gd name="connsiteX68" fmla="*/ 352307 w 643671"/>
                  <a:gd name="connsiteY68" fmla="*/ 310966 h 825360"/>
                  <a:gd name="connsiteX69" fmla="*/ 503697 w 643671"/>
                  <a:gd name="connsiteY69" fmla="*/ 310966 h 825360"/>
                  <a:gd name="connsiteX70" fmla="*/ 521860 w 643671"/>
                  <a:gd name="connsiteY70" fmla="*/ 290741 h 825360"/>
                  <a:gd name="connsiteX71" fmla="*/ 503697 w 643671"/>
                  <a:gd name="connsiteY71" fmla="*/ 272578 h 82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43671" h="825360">
                    <a:moveTo>
                      <a:pt x="126690" y="638063"/>
                    </a:moveTo>
                    <a:cubicBezTo>
                      <a:pt x="119211" y="630563"/>
                      <a:pt x="119211" y="618420"/>
                      <a:pt x="126690" y="610920"/>
                    </a:cubicBezTo>
                    <a:cubicBezTo>
                      <a:pt x="134172" y="603447"/>
                      <a:pt x="146295" y="603447"/>
                      <a:pt x="153777" y="610920"/>
                    </a:cubicBezTo>
                    <a:lnTo>
                      <a:pt x="198701" y="655789"/>
                    </a:lnTo>
                    <a:lnTo>
                      <a:pt x="276252" y="552480"/>
                    </a:lnTo>
                    <a:cubicBezTo>
                      <a:pt x="282600" y="544005"/>
                      <a:pt x="294615" y="542282"/>
                      <a:pt x="303090" y="548630"/>
                    </a:cubicBezTo>
                    <a:cubicBezTo>
                      <a:pt x="311565" y="554978"/>
                      <a:pt x="313288" y="566993"/>
                      <a:pt x="306940" y="575468"/>
                    </a:cubicBezTo>
                    <a:lnTo>
                      <a:pt x="216095" y="696558"/>
                    </a:lnTo>
                    <a:cubicBezTo>
                      <a:pt x="212732" y="701017"/>
                      <a:pt x="207597" y="703787"/>
                      <a:pt x="202025" y="704147"/>
                    </a:cubicBezTo>
                    <a:cubicBezTo>
                      <a:pt x="196497" y="704635"/>
                      <a:pt x="191040" y="702602"/>
                      <a:pt x="187179" y="698608"/>
                    </a:cubicBezTo>
                    <a:close/>
                    <a:moveTo>
                      <a:pt x="187179" y="516973"/>
                    </a:moveTo>
                    <a:cubicBezTo>
                      <a:pt x="191040" y="520961"/>
                      <a:pt x="196497" y="522994"/>
                      <a:pt x="202025" y="522513"/>
                    </a:cubicBezTo>
                    <a:cubicBezTo>
                      <a:pt x="207597" y="522108"/>
                      <a:pt x="212727" y="519327"/>
                      <a:pt x="216095" y="514868"/>
                    </a:cubicBezTo>
                    <a:lnTo>
                      <a:pt x="306940" y="393778"/>
                    </a:lnTo>
                    <a:cubicBezTo>
                      <a:pt x="309986" y="389723"/>
                      <a:pt x="311305" y="384622"/>
                      <a:pt x="310596" y="379598"/>
                    </a:cubicBezTo>
                    <a:cubicBezTo>
                      <a:pt x="309133" y="369112"/>
                      <a:pt x="299445" y="361805"/>
                      <a:pt x="288959" y="363268"/>
                    </a:cubicBezTo>
                    <a:cubicBezTo>
                      <a:pt x="283891" y="363977"/>
                      <a:pt x="279315" y="366685"/>
                      <a:pt x="276252" y="370790"/>
                    </a:cubicBezTo>
                    <a:lnTo>
                      <a:pt x="198701" y="474154"/>
                    </a:lnTo>
                    <a:lnTo>
                      <a:pt x="153777" y="429230"/>
                    </a:lnTo>
                    <a:cubicBezTo>
                      <a:pt x="146282" y="421752"/>
                      <a:pt x="134142" y="421763"/>
                      <a:pt x="126662" y="429258"/>
                    </a:cubicBezTo>
                    <a:cubicBezTo>
                      <a:pt x="119182" y="436752"/>
                      <a:pt x="119195" y="448895"/>
                      <a:pt x="126690" y="456373"/>
                    </a:cubicBezTo>
                    <a:close/>
                    <a:moveTo>
                      <a:pt x="303062" y="185389"/>
                    </a:moveTo>
                    <a:cubicBezTo>
                      <a:pt x="294631" y="179035"/>
                      <a:pt x="282650" y="180719"/>
                      <a:pt x="276296" y="189150"/>
                    </a:cubicBezTo>
                    <a:cubicBezTo>
                      <a:pt x="276285" y="189167"/>
                      <a:pt x="276268" y="189189"/>
                      <a:pt x="276252" y="189211"/>
                    </a:cubicBezTo>
                    <a:lnTo>
                      <a:pt x="198701" y="292575"/>
                    </a:lnTo>
                    <a:lnTo>
                      <a:pt x="153777" y="247706"/>
                    </a:lnTo>
                    <a:cubicBezTo>
                      <a:pt x="146374" y="240228"/>
                      <a:pt x="134309" y="240162"/>
                      <a:pt x="126829" y="247568"/>
                    </a:cubicBezTo>
                    <a:cubicBezTo>
                      <a:pt x="126782" y="247612"/>
                      <a:pt x="126736" y="247662"/>
                      <a:pt x="126690" y="247706"/>
                    </a:cubicBezTo>
                    <a:cubicBezTo>
                      <a:pt x="119211" y="255206"/>
                      <a:pt x="119211" y="267349"/>
                      <a:pt x="126690" y="274849"/>
                    </a:cubicBezTo>
                    <a:lnTo>
                      <a:pt x="187179" y="335394"/>
                    </a:lnTo>
                    <a:cubicBezTo>
                      <a:pt x="191040" y="339388"/>
                      <a:pt x="196497" y="341421"/>
                      <a:pt x="202025" y="340933"/>
                    </a:cubicBezTo>
                    <a:cubicBezTo>
                      <a:pt x="207614" y="340584"/>
                      <a:pt x="212760" y="337787"/>
                      <a:pt x="216095" y="333289"/>
                    </a:cubicBezTo>
                    <a:lnTo>
                      <a:pt x="306940" y="212255"/>
                    </a:lnTo>
                    <a:cubicBezTo>
                      <a:pt x="313299" y="203829"/>
                      <a:pt x="311620" y="191848"/>
                      <a:pt x="303195" y="185488"/>
                    </a:cubicBezTo>
                    <a:cubicBezTo>
                      <a:pt x="303151" y="185455"/>
                      <a:pt x="303107" y="185422"/>
                      <a:pt x="303062" y="185389"/>
                    </a:cubicBezTo>
                    <a:close/>
                    <a:moveTo>
                      <a:pt x="352085" y="673958"/>
                    </a:moveTo>
                    <a:lnTo>
                      <a:pt x="503475" y="673958"/>
                    </a:lnTo>
                    <a:cubicBezTo>
                      <a:pt x="514077" y="673387"/>
                      <a:pt x="522209" y="664330"/>
                      <a:pt x="521639" y="653733"/>
                    </a:cubicBezTo>
                    <a:cubicBezTo>
                      <a:pt x="521112" y="643929"/>
                      <a:pt x="513280" y="636096"/>
                      <a:pt x="503475" y="635570"/>
                    </a:cubicBezTo>
                    <a:lnTo>
                      <a:pt x="352307" y="635570"/>
                    </a:lnTo>
                    <a:cubicBezTo>
                      <a:pt x="341705" y="636141"/>
                      <a:pt x="333573" y="645197"/>
                      <a:pt x="334143" y="655794"/>
                    </a:cubicBezTo>
                    <a:cubicBezTo>
                      <a:pt x="334670" y="665599"/>
                      <a:pt x="342502" y="673432"/>
                      <a:pt x="352307" y="673958"/>
                    </a:cubicBezTo>
                    <a:close/>
                    <a:moveTo>
                      <a:pt x="441324" y="5471"/>
                    </a:moveTo>
                    <a:lnTo>
                      <a:pt x="638081" y="202228"/>
                    </a:lnTo>
                    <a:cubicBezTo>
                      <a:pt x="641682" y="205823"/>
                      <a:pt x="643676" y="210715"/>
                      <a:pt x="643620" y="215800"/>
                    </a:cubicBezTo>
                    <a:lnTo>
                      <a:pt x="643620" y="806126"/>
                    </a:lnTo>
                    <a:cubicBezTo>
                      <a:pt x="643587" y="816723"/>
                      <a:pt x="634996" y="825292"/>
                      <a:pt x="624399" y="825292"/>
                    </a:cubicBezTo>
                    <a:lnTo>
                      <a:pt x="19171" y="825292"/>
                    </a:lnTo>
                    <a:cubicBezTo>
                      <a:pt x="8578" y="825292"/>
                      <a:pt x="-20" y="816723"/>
                      <a:pt x="-50" y="806126"/>
                    </a:cubicBezTo>
                    <a:lnTo>
                      <a:pt x="-50" y="19098"/>
                    </a:lnTo>
                    <a:cubicBezTo>
                      <a:pt x="-20" y="8501"/>
                      <a:pt x="8578" y="-68"/>
                      <a:pt x="19171" y="-68"/>
                    </a:cubicBezTo>
                    <a:lnTo>
                      <a:pt x="427753" y="-68"/>
                    </a:lnTo>
                    <a:cubicBezTo>
                      <a:pt x="432832" y="-107"/>
                      <a:pt x="437718" y="1888"/>
                      <a:pt x="441324" y="5471"/>
                    </a:cubicBezTo>
                    <a:close/>
                    <a:moveTo>
                      <a:pt x="605343" y="223721"/>
                    </a:moveTo>
                    <a:lnTo>
                      <a:pt x="419831" y="38209"/>
                    </a:lnTo>
                    <a:lnTo>
                      <a:pt x="38338" y="38209"/>
                    </a:lnTo>
                    <a:lnTo>
                      <a:pt x="38338" y="786905"/>
                    </a:lnTo>
                    <a:lnTo>
                      <a:pt x="605343" y="786905"/>
                    </a:lnTo>
                    <a:close/>
                    <a:moveTo>
                      <a:pt x="503475" y="454157"/>
                    </a:moveTo>
                    <a:lnTo>
                      <a:pt x="352307" y="454157"/>
                    </a:lnTo>
                    <a:cubicBezTo>
                      <a:pt x="341705" y="454728"/>
                      <a:pt x="333573" y="463784"/>
                      <a:pt x="334143" y="474381"/>
                    </a:cubicBezTo>
                    <a:cubicBezTo>
                      <a:pt x="334670" y="484186"/>
                      <a:pt x="342502" y="492018"/>
                      <a:pt x="352307" y="492545"/>
                    </a:cubicBezTo>
                    <a:lnTo>
                      <a:pt x="503697" y="492545"/>
                    </a:lnTo>
                    <a:cubicBezTo>
                      <a:pt x="514299" y="491974"/>
                      <a:pt x="522431" y="482917"/>
                      <a:pt x="521860" y="472320"/>
                    </a:cubicBezTo>
                    <a:cubicBezTo>
                      <a:pt x="521334" y="462516"/>
                      <a:pt x="513501" y="454683"/>
                      <a:pt x="503697" y="454157"/>
                    </a:cubicBezTo>
                    <a:close/>
                    <a:moveTo>
                      <a:pt x="503475" y="272578"/>
                    </a:moveTo>
                    <a:lnTo>
                      <a:pt x="352307" y="272578"/>
                    </a:lnTo>
                    <a:cubicBezTo>
                      <a:pt x="341705" y="273148"/>
                      <a:pt x="333573" y="282205"/>
                      <a:pt x="334143" y="292802"/>
                    </a:cubicBezTo>
                    <a:cubicBezTo>
                      <a:pt x="334670" y="302607"/>
                      <a:pt x="342502" y="310439"/>
                      <a:pt x="352307" y="310966"/>
                    </a:cubicBezTo>
                    <a:lnTo>
                      <a:pt x="503697" y="310966"/>
                    </a:lnTo>
                    <a:cubicBezTo>
                      <a:pt x="514299" y="310395"/>
                      <a:pt x="522431" y="301338"/>
                      <a:pt x="521860" y="290741"/>
                    </a:cubicBezTo>
                    <a:cubicBezTo>
                      <a:pt x="521334" y="280937"/>
                      <a:pt x="513501" y="273104"/>
                      <a:pt x="503697" y="272578"/>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8" name="Text Placeholder 15">
                <a:extLst>
                  <a:ext uri="{FF2B5EF4-FFF2-40B4-BE49-F238E27FC236}">
                    <a16:creationId xmlns:a16="http://schemas.microsoft.com/office/drawing/2014/main" id="{6D1A3E06-58DD-454F-8AEA-7CC58F584630}"/>
                  </a:ext>
                </a:extLst>
              </p:cNvPr>
              <p:cNvSpPr txBox="1">
                <a:spLocks/>
              </p:cNvSpPr>
              <p:nvPr/>
            </p:nvSpPr>
            <p:spPr>
              <a:xfrm>
                <a:off x="12571366" y="525245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Image Specifications:</a:t>
                </a:r>
              </a:p>
              <a:p>
                <a:pPr lvl="1">
                  <a:spcBef>
                    <a:spcPts val="0"/>
                  </a:spcBef>
                </a:pPr>
                <a:r>
                  <a:rPr lang="en-GB" sz="900" dirty="0">
                    <a:solidFill>
                      <a:schemeClr val="accent4"/>
                    </a:solidFill>
                  </a:rPr>
                  <a:t>Use imagery from our carefully curated image library.</a:t>
                </a:r>
              </a:p>
              <a:p>
                <a:pPr lvl="1">
                  <a:spcBef>
                    <a:spcPts val="0"/>
                  </a:spcBef>
                </a:pPr>
                <a:r>
                  <a:rPr lang="en-GB" sz="900" dirty="0">
                    <a:solidFill>
                      <a:schemeClr val="accent4"/>
                    </a:solidFill>
                  </a:rPr>
                  <a:t>Think about the positioning of your images. Right click the image and select ‘Crop’ carefully position the image.</a:t>
                </a:r>
              </a:p>
            </p:txBody>
          </p:sp>
        </p:grpSp>
      </p:grpSp>
    </p:spTree>
    <p:extLst>
      <p:ext uri="{BB962C8B-B14F-4D97-AF65-F5344CB8AC3E}">
        <p14:creationId xmlns:p14="http://schemas.microsoft.com/office/powerpoint/2010/main" val="1484207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imagery2">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28FCEC5-1FE4-4CCA-ADB4-38F88E719FCE}"/>
              </a:ext>
            </a:extLst>
          </p:cNvPr>
          <p:cNvSpPr/>
          <p:nvPr userDrawn="1"/>
        </p:nvSpPr>
        <p:spPr>
          <a:xfrm rot="10800000">
            <a:off x="0" y="-9240"/>
            <a:ext cx="12192000" cy="6867235"/>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gradFill flip="none" rotWithShape="1">
            <a:gsLst>
              <a:gs pos="68000">
                <a:schemeClr val="accent3"/>
              </a:gs>
              <a:gs pos="100000">
                <a:schemeClr val="bg2"/>
              </a:gs>
            </a:gsLst>
            <a:lin ang="2700000" scaled="1"/>
            <a:tileRect/>
          </a:gradFill>
          <a:ln w="3175" cap="flat">
            <a:noFill/>
            <a:prstDash val="solid"/>
            <a:miter/>
          </a:ln>
        </p:spPr>
        <p:txBody>
          <a:bodyPr rtlCol="0" anchor="ctr"/>
          <a:lstStyle/>
          <a:p>
            <a:pPr lvl="0"/>
            <a:endParaRPr lang="en-IN"/>
          </a:p>
        </p:txBody>
      </p:sp>
      <p:sp>
        <p:nvSpPr>
          <p:cNvPr id="18" name="Freeform: Shape 17">
            <a:extLst>
              <a:ext uri="{FF2B5EF4-FFF2-40B4-BE49-F238E27FC236}">
                <a16:creationId xmlns:a16="http://schemas.microsoft.com/office/drawing/2014/main" id="{BE1BDCB8-34D5-4C0C-8174-83A9C613B344}"/>
              </a:ext>
            </a:extLst>
          </p:cNvPr>
          <p:cNvSpPr/>
          <p:nvPr userDrawn="1"/>
        </p:nvSpPr>
        <p:spPr>
          <a:xfrm>
            <a:off x="6035290" y="571203"/>
            <a:ext cx="5051810" cy="5712450"/>
          </a:xfrm>
          <a:custGeom>
            <a:avLst/>
            <a:gdLst>
              <a:gd name="connsiteX0" fmla="*/ 0 w 5780999"/>
              <a:gd name="connsiteY0" fmla="*/ 0 h 5712450"/>
              <a:gd name="connsiteX1" fmla="*/ 5780999 w 5780999"/>
              <a:gd name="connsiteY1" fmla="*/ 0 h 5712450"/>
              <a:gd name="connsiteX2" fmla="*/ 5780999 w 5780999"/>
              <a:gd name="connsiteY2" fmla="*/ 5712451 h 5712450"/>
              <a:gd name="connsiteX3" fmla="*/ 0 w 5780999"/>
              <a:gd name="connsiteY3" fmla="*/ 5712451 h 5712450"/>
            </a:gdLst>
            <a:ahLst/>
            <a:cxnLst>
              <a:cxn ang="0">
                <a:pos x="connsiteX0" y="connsiteY0"/>
              </a:cxn>
              <a:cxn ang="0">
                <a:pos x="connsiteX1" y="connsiteY1"/>
              </a:cxn>
              <a:cxn ang="0">
                <a:pos x="connsiteX2" y="connsiteY2"/>
              </a:cxn>
              <a:cxn ang="0">
                <a:pos x="connsiteX3" y="connsiteY3"/>
              </a:cxn>
            </a:cxnLst>
            <a:rect l="l" t="t" r="r" b="b"/>
            <a:pathLst>
              <a:path w="5780999" h="5712450">
                <a:moveTo>
                  <a:pt x="0" y="0"/>
                </a:moveTo>
                <a:lnTo>
                  <a:pt x="5780999" y="0"/>
                </a:lnTo>
                <a:lnTo>
                  <a:pt x="5780999" y="5712451"/>
                </a:lnTo>
                <a:lnTo>
                  <a:pt x="0" y="5712451"/>
                </a:lnTo>
                <a:close/>
              </a:path>
            </a:pathLst>
          </a:custGeom>
          <a:solidFill>
            <a:schemeClr val="tx2"/>
          </a:solidFill>
          <a:ln w="3172" cap="flat">
            <a:noFill/>
            <a:prstDash val="solid"/>
            <a:miter/>
          </a:ln>
        </p:spPr>
        <p:txBody>
          <a:bodyPr rtlCol="0" anchor="ctr"/>
          <a:lstStyle/>
          <a:p>
            <a:endParaRPr lang="en-IN"/>
          </a:p>
        </p:txBody>
      </p:sp>
      <p:sp>
        <p:nvSpPr>
          <p:cNvPr id="19" name="Picture Placeholder 4">
            <a:extLst>
              <a:ext uri="{FF2B5EF4-FFF2-40B4-BE49-F238E27FC236}">
                <a16:creationId xmlns:a16="http://schemas.microsoft.com/office/drawing/2014/main" id="{E74653D7-652A-4933-B2A2-5AC92C0A5771}"/>
              </a:ext>
            </a:extLst>
          </p:cNvPr>
          <p:cNvSpPr>
            <a:spLocks noGrp="1"/>
          </p:cNvSpPr>
          <p:nvPr>
            <p:ph type="pic" sz="quarter" idx="10" hasCustomPrompt="1"/>
          </p:nvPr>
        </p:nvSpPr>
        <p:spPr>
          <a:xfrm>
            <a:off x="1104900" y="571203"/>
            <a:ext cx="4930390" cy="5716800"/>
          </a:xfrm>
          <a:prstGeom prst="rect">
            <a:avLst/>
          </a:prstGeom>
        </p:spPr>
        <p:txBody>
          <a:bodyPr anchor="ctr"/>
          <a:lstStyle>
            <a:lvl1pPr marL="0" indent="0" algn="ctr">
              <a:buNone/>
              <a:defRPr>
                <a:solidFill>
                  <a:schemeClr val="tx2"/>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6550908" y="1158993"/>
            <a:ext cx="4081596" cy="1077218"/>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bg1"/>
                </a:solidFill>
                <a:latin typeface="+mj-lt"/>
                <a:ea typeface="GT America Rg" panose="00000500000000000000" pitchFamily="50" charset="0"/>
                <a:cs typeface="+mj-cs"/>
              </a:defRPr>
            </a:lvl1pPr>
          </a:lstStyle>
          <a:p>
            <a:r>
              <a:rPr lang="da-DK" dirty="0"/>
              <a:t>Insert text</a:t>
            </a:r>
            <a:br>
              <a:rPr lang="da-DK" dirty="0"/>
            </a:br>
            <a:r>
              <a:rPr lang="da-DK" dirty="0"/>
              <a:t>here</a:t>
            </a:r>
            <a:endParaRPr lang="hi-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6550908" y="2431525"/>
            <a:ext cx="4081596" cy="358976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grpSp>
        <p:nvGrpSpPr>
          <p:cNvPr id="12" name="Group 11">
            <a:extLst>
              <a:ext uri="{FF2B5EF4-FFF2-40B4-BE49-F238E27FC236}">
                <a16:creationId xmlns:a16="http://schemas.microsoft.com/office/drawing/2014/main" id="{1B4CC8DD-FAE6-4CC4-AB15-AD2E299F8000}"/>
              </a:ext>
            </a:extLst>
          </p:cNvPr>
          <p:cNvGrpSpPr/>
          <p:nvPr userDrawn="1"/>
        </p:nvGrpSpPr>
        <p:grpSpPr>
          <a:xfrm>
            <a:off x="11184000" y="6562800"/>
            <a:ext cx="1008000" cy="295200"/>
            <a:chOff x="-4575695" y="8264475"/>
            <a:chExt cx="15209243" cy="4446102"/>
          </a:xfrm>
        </p:grpSpPr>
        <p:sp>
          <p:nvSpPr>
            <p:cNvPr id="13" name="Rectangle 12">
              <a:extLst>
                <a:ext uri="{FF2B5EF4-FFF2-40B4-BE49-F238E27FC236}">
                  <a16:creationId xmlns:a16="http://schemas.microsoft.com/office/drawing/2014/main" id="{1707E207-9B22-43D0-8662-8445ACFAD597}"/>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3D5323E6-8C4E-4D6D-BC61-9A46A92E5FC7}"/>
                </a:ext>
              </a:extLst>
            </p:cNvPr>
            <p:cNvGrpSpPr/>
            <p:nvPr userDrawn="1"/>
          </p:nvGrpSpPr>
          <p:grpSpPr>
            <a:xfrm>
              <a:off x="-2666274" y="9751326"/>
              <a:ext cx="11390400" cy="1472400"/>
              <a:chOff x="2087541" y="-1621965"/>
              <a:chExt cx="12192054" cy="1578711"/>
            </a:xfrm>
          </p:grpSpPr>
          <p:sp>
            <p:nvSpPr>
              <p:cNvPr id="22" name="Freeform: Shape 21">
                <a:extLst>
                  <a:ext uri="{FF2B5EF4-FFF2-40B4-BE49-F238E27FC236}">
                    <a16:creationId xmlns:a16="http://schemas.microsoft.com/office/drawing/2014/main" id="{D4A3AEF8-4ACD-4720-85A4-5E5D36FB3EEE}"/>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06B3482F-9787-4F6A-A190-BF9575D4A455}"/>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B23973B3-E1D4-495D-B25D-2582CB16D3BA}"/>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14" name="Group 13">
            <a:extLst>
              <a:ext uri="{FF2B5EF4-FFF2-40B4-BE49-F238E27FC236}">
                <a16:creationId xmlns:a16="http://schemas.microsoft.com/office/drawing/2014/main" id="{9DFE3E07-88CC-4167-A257-0D4A581A7B0B}"/>
              </a:ext>
            </a:extLst>
          </p:cNvPr>
          <p:cNvGrpSpPr/>
          <p:nvPr userDrawn="1"/>
        </p:nvGrpSpPr>
        <p:grpSpPr>
          <a:xfrm>
            <a:off x="12571366" y="13122"/>
            <a:ext cx="1862392" cy="5905406"/>
            <a:chOff x="12571366" y="467744"/>
            <a:chExt cx="1862392" cy="5905406"/>
          </a:xfrm>
        </p:grpSpPr>
        <p:grpSp>
          <p:nvGrpSpPr>
            <p:cNvPr id="15" name="Group 14">
              <a:extLst>
                <a:ext uri="{FF2B5EF4-FFF2-40B4-BE49-F238E27FC236}">
                  <a16:creationId xmlns:a16="http://schemas.microsoft.com/office/drawing/2014/main" id="{1855AF53-7B0A-4367-9D7D-1118F6E1058E}"/>
                </a:ext>
              </a:extLst>
            </p:cNvPr>
            <p:cNvGrpSpPr/>
            <p:nvPr/>
          </p:nvGrpSpPr>
          <p:grpSpPr>
            <a:xfrm>
              <a:off x="12571366" y="467744"/>
              <a:ext cx="1862392" cy="1658329"/>
              <a:chOff x="12571366" y="1005637"/>
              <a:chExt cx="1862392" cy="1658329"/>
            </a:xfrm>
          </p:grpSpPr>
          <p:sp>
            <p:nvSpPr>
              <p:cNvPr id="28" name="Text Placeholder 15">
                <a:extLst>
                  <a:ext uri="{FF2B5EF4-FFF2-40B4-BE49-F238E27FC236}">
                    <a16:creationId xmlns:a16="http://schemas.microsoft.com/office/drawing/2014/main" id="{23DDA26D-5870-4DB2-940B-84FC706D73C2}"/>
                  </a:ext>
                </a:extLst>
              </p:cNvPr>
              <p:cNvSpPr txBox="1">
                <a:spLocks/>
              </p:cNvSpPr>
              <p:nvPr/>
            </p:nvSpPr>
            <p:spPr>
              <a:xfrm>
                <a:off x="12571366" y="1640096"/>
                <a:ext cx="1862392" cy="1023870"/>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b="1" dirty="0">
                    <a:solidFill>
                      <a:schemeClr val="accent4"/>
                    </a:solidFill>
                  </a:rPr>
                  <a:t>To create a slide with pictures: </a:t>
                </a:r>
              </a:p>
              <a:p>
                <a:pPr marL="0" lvl="1" indent="0">
                  <a:spcBef>
                    <a:spcPts val="0"/>
                  </a:spcBef>
                  <a:buNone/>
                </a:pPr>
                <a:r>
                  <a:rPr lang="en-GB" sz="900" dirty="0">
                    <a:solidFill>
                      <a:schemeClr val="accent4"/>
                    </a:solidFill>
                  </a:rPr>
                  <a:t>Choose a layout style and duplicate the slide. We recommend duplicating the slide so all visible design elements are copied from the Master Slide.</a:t>
                </a:r>
              </a:p>
            </p:txBody>
          </p:sp>
          <p:sp>
            <p:nvSpPr>
              <p:cNvPr id="30" name="Freeform: Shape 29">
                <a:extLst>
                  <a:ext uri="{FF2B5EF4-FFF2-40B4-BE49-F238E27FC236}">
                    <a16:creationId xmlns:a16="http://schemas.microsoft.com/office/drawing/2014/main" id="{25AAFBD2-6557-4A1E-A5C8-617DE71F8A83}"/>
                  </a:ext>
                </a:extLst>
              </p:cNvPr>
              <p:cNvSpPr/>
              <p:nvPr/>
            </p:nvSpPr>
            <p:spPr>
              <a:xfrm>
                <a:off x="12571366" y="1005637"/>
                <a:ext cx="555806" cy="554915"/>
              </a:xfrm>
              <a:custGeom>
                <a:avLst/>
                <a:gdLst>
                  <a:gd name="connsiteX0" fmla="*/ 847536 w 849846"/>
                  <a:gd name="connsiteY0" fmla="*/ 145462 h 848484"/>
                  <a:gd name="connsiteX1" fmla="*/ 821391 w 849846"/>
                  <a:gd name="connsiteY1" fmla="*/ 112836 h 848484"/>
                  <a:gd name="connsiteX2" fmla="*/ 729383 w 849846"/>
                  <a:gd name="connsiteY2" fmla="*/ 59880 h 848484"/>
                  <a:gd name="connsiteX3" fmla="*/ 688336 w 849846"/>
                  <a:gd name="connsiteY3" fmla="*/ 54894 h 848484"/>
                  <a:gd name="connsiteX4" fmla="*/ 655432 w 849846"/>
                  <a:gd name="connsiteY4" fmla="*/ 79710 h 848484"/>
                  <a:gd name="connsiteX5" fmla="*/ 620147 w 849846"/>
                  <a:gd name="connsiteY5" fmla="*/ 141474 h 848484"/>
                  <a:gd name="connsiteX6" fmla="*/ 601313 w 849846"/>
                  <a:gd name="connsiteY6" fmla="*/ 175929 h 848484"/>
                  <a:gd name="connsiteX7" fmla="*/ 601313 w 849846"/>
                  <a:gd name="connsiteY7" fmla="*/ 54063 h 848484"/>
                  <a:gd name="connsiteX8" fmla="*/ 549548 w 849846"/>
                  <a:gd name="connsiteY8" fmla="*/ -56 h 848484"/>
                  <a:gd name="connsiteX9" fmla="*/ 547194 w 849846"/>
                  <a:gd name="connsiteY9" fmla="*/ -56 h 848484"/>
                  <a:gd name="connsiteX10" fmla="*/ 150301 w 849846"/>
                  <a:gd name="connsiteY10" fmla="*/ -56 h 848484"/>
                  <a:gd name="connsiteX11" fmla="*/ 3730 w 849846"/>
                  <a:gd name="connsiteY11" fmla="*/ 146625 h 848484"/>
                  <a:gd name="connsiteX12" fmla="*/ -37 w 849846"/>
                  <a:gd name="connsiteY12" fmla="*/ 152165 h 848484"/>
                  <a:gd name="connsiteX13" fmla="*/ -37 w 849846"/>
                  <a:gd name="connsiteY13" fmla="*/ 794284 h 848484"/>
                  <a:gd name="connsiteX14" fmla="*/ 51729 w 849846"/>
                  <a:gd name="connsiteY14" fmla="*/ 848403 h 848484"/>
                  <a:gd name="connsiteX15" fmla="*/ 54138 w 849846"/>
                  <a:gd name="connsiteY15" fmla="*/ 848403 h 848484"/>
                  <a:gd name="connsiteX16" fmla="*/ 547692 w 849846"/>
                  <a:gd name="connsiteY16" fmla="*/ 848403 h 848484"/>
                  <a:gd name="connsiteX17" fmla="*/ 601812 w 849846"/>
                  <a:gd name="connsiteY17" fmla="*/ 796638 h 848484"/>
                  <a:gd name="connsiteX18" fmla="*/ 601812 w 849846"/>
                  <a:gd name="connsiteY18" fmla="*/ 794284 h 848484"/>
                  <a:gd name="connsiteX19" fmla="*/ 601812 w 849846"/>
                  <a:gd name="connsiteY19" fmla="*/ 604119 h 848484"/>
                  <a:gd name="connsiteX20" fmla="*/ 755362 w 849846"/>
                  <a:gd name="connsiteY20" fmla="*/ 338785 h 848484"/>
                  <a:gd name="connsiteX21" fmla="*/ 843160 w 849846"/>
                  <a:gd name="connsiteY21" fmla="*/ 186619 h 848484"/>
                  <a:gd name="connsiteX22" fmla="*/ 847536 w 849846"/>
                  <a:gd name="connsiteY22" fmla="*/ 145462 h 848484"/>
                  <a:gd name="connsiteX23" fmla="*/ 63832 w 849846"/>
                  <a:gd name="connsiteY23" fmla="*/ 140809 h 848484"/>
                  <a:gd name="connsiteX24" fmla="*/ 138945 w 849846"/>
                  <a:gd name="connsiteY24" fmla="*/ 64034 h 848484"/>
                  <a:gd name="connsiteX25" fmla="*/ 138945 w 849846"/>
                  <a:gd name="connsiteY25" fmla="*/ 140809 h 848484"/>
                  <a:gd name="connsiteX26" fmla="*/ 371209 w 849846"/>
                  <a:gd name="connsiteY26" fmla="*/ 580078 h 848484"/>
                  <a:gd name="connsiteX27" fmla="*/ 366169 w 849846"/>
                  <a:gd name="connsiteY27" fmla="*/ 611985 h 848484"/>
                  <a:gd name="connsiteX28" fmla="*/ 334816 w 849846"/>
                  <a:gd name="connsiteY28" fmla="*/ 810680 h 848484"/>
                  <a:gd name="connsiteX29" fmla="*/ 53861 w 849846"/>
                  <a:gd name="connsiteY29" fmla="*/ 810680 h 848484"/>
                  <a:gd name="connsiteX30" fmla="*/ 37243 w 849846"/>
                  <a:gd name="connsiteY30" fmla="*/ 796605 h 848484"/>
                  <a:gd name="connsiteX31" fmla="*/ 37243 w 849846"/>
                  <a:gd name="connsiteY31" fmla="*/ 794062 h 848484"/>
                  <a:gd name="connsiteX32" fmla="*/ 37243 w 849846"/>
                  <a:gd name="connsiteY32" fmla="*/ 792456 h 848484"/>
                  <a:gd name="connsiteX33" fmla="*/ 37243 w 849846"/>
                  <a:gd name="connsiteY33" fmla="*/ 792456 h 848484"/>
                  <a:gd name="connsiteX34" fmla="*/ 37243 w 849846"/>
                  <a:gd name="connsiteY34" fmla="*/ 178532 h 848484"/>
                  <a:gd name="connsiteX35" fmla="*/ 159108 w 849846"/>
                  <a:gd name="connsiteY35" fmla="*/ 178532 h 848484"/>
                  <a:gd name="connsiteX36" fmla="*/ 177995 w 849846"/>
                  <a:gd name="connsiteY36" fmla="*/ 161692 h 848484"/>
                  <a:gd name="connsiteX37" fmla="*/ 177997 w 849846"/>
                  <a:gd name="connsiteY37" fmla="*/ 159698 h 848484"/>
                  <a:gd name="connsiteX38" fmla="*/ 177997 w 849846"/>
                  <a:gd name="connsiteY38" fmla="*/ 37833 h 848484"/>
                  <a:gd name="connsiteX39" fmla="*/ 546917 w 849846"/>
                  <a:gd name="connsiteY39" fmla="*/ 37833 h 848484"/>
                  <a:gd name="connsiteX40" fmla="*/ 563258 w 849846"/>
                  <a:gd name="connsiteY40" fmla="*/ 52108 h 848484"/>
                  <a:gd name="connsiteX41" fmla="*/ 563258 w 849846"/>
                  <a:gd name="connsiteY41" fmla="*/ 54174 h 848484"/>
                  <a:gd name="connsiteX42" fmla="*/ 563258 w 849846"/>
                  <a:gd name="connsiteY42" fmla="*/ 242511 h 848484"/>
                  <a:gd name="connsiteX43" fmla="*/ 381900 w 849846"/>
                  <a:gd name="connsiteY43" fmla="*/ 554209 h 848484"/>
                  <a:gd name="connsiteX44" fmla="*/ 372927 w 849846"/>
                  <a:gd name="connsiteY44" fmla="*/ 568611 h 848484"/>
                  <a:gd name="connsiteX45" fmla="*/ 372927 w 849846"/>
                  <a:gd name="connsiteY45" fmla="*/ 570716 h 848484"/>
                  <a:gd name="connsiteX46" fmla="*/ 372151 w 849846"/>
                  <a:gd name="connsiteY46" fmla="*/ 572821 h 848484"/>
                  <a:gd name="connsiteX47" fmla="*/ 371154 w 849846"/>
                  <a:gd name="connsiteY47" fmla="*/ 575868 h 848484"/>
                  <a:gd name="connsiteX48" fmla="*/ 371209 w 849846"/>
                  <a:gd name="connsiteY48" fmla="*/ 580078 h 848484"/>
                  <a:gd name="connsiteX49" fmla="*/ 434192 w 849846"/>
                  <a:gd name="connsiteY49" fmla="*/ 729197 h 848484"/>
                  <a:gd name="connsiteX50" fmla="*/ 378189 w 849846"/>
                  <a:gd name="connsiteY50" fmla="*/ 775339 h 848484"/>
                  <a:gd name="connsiteX51" fmla="*/ 389711 w 849846"/>
                  <a:gd name="connsiteY51" fmla="*/ 702885 h 848484"/>
                  <a:gd name="connsiteX52" fmla="*/ 522821 w 849846"/>
                  <a:gd name="connsiteY52" fmla="*/ 656742 h 848484"/>
                  <a:gd name="connsiteX53" fmla="*/ 466430 w 849846"/>
                  <a:gd name="connsiteY53" fmla="*/ 702885 h 848484"/>
                  <a:gd name="connsiteX54" fmla="*/ 395638 w 849846"/>
                  <a:gd name="connsiteY54" fmla="*/ 661451 h 848484"/>
                  <a:gd name="connsiteX55" fmla="*/ 407547 w 849846"/>
                  <a:gd name="connsiteY55" fmla="*/ 589938 h 848484"/>
                  <a:gd name="connsiteX56" fmla="*/ 522599 w 849846"/>
                  <a:gd name="connsiteY56" fmla="*/ 656742 h 848484"/>
                  <a:gd name="connsiteX57" fmla="*/ 425883 w 849846"/>
                  <a:gd name="connsiteY57" fmla="*/ 555982 h 848484"/>
                  <a:gd name="connsiteX58" fmla="*/ 645019 w 849846"/>
                  <a:gd name="connsiteY58" fmla="*/ 175485 h 848484"/>
                  <a:gd name="connsiteX59" fmla="*/ 764613 w 849846"/>
                  <a:gd name="connsiteY59" fmla="*/ 244616 h 848484"/>
                  <a:gd name="connsiteX60" fmla="*/ 599430 w 849846"/>
                  <a:gd name="connsiteY60" fmla="*/ 532661 h 848484"/>
                  <a:gd name="connsiteX61" fmla="*/ 545421 w 849846"/>
                  <a:gd name="connsiteY61" fmla="*/ 625002 h 848484"/>
                  <a:gd name="connsiteX62" fmla="*/ 425661 w 849846"/>
                  <a:gd name="connsiteY62" fmla="*/ 555982 h 848484"/>
                  <a:gd name="connsiteX63" fmla="*/ 563978 w 849846"/>
                  <a:gd name="connsiteY63" fmla="*/ 672308 h 848484"/>
                  <a:gd name="connsiteX64" fmla="*/ 563978 w 849846"/>
                  <a:gd name="connsiteY64" fmla="*/ 794505 h 848484"/>
                  <a:gd name="connsiteX65" fmla="*/ 550002 w 849846"/>
                  <a:gd name="connsiteY65" fmla="*/ 811101 h 848484"/>
                  <a:gd name="connsiteX66" fmla="*/ 547637 w 849846"/>
                  <a:gd name="connsiteY66" fmla="*/ 811123 h 848484"/>
                  <a:gd name="connsiteX67" fmla="*/ 395749 w 849846"/>
                  <a:gd name="connsiteY67" fmla="*/ 811123 h 848484"/>
                  <a:gd name="connsiteX68" fmla="*/ 455463 w 849846"/>
                  <a:gd name="connsiteY68" fmla="*/ 762765 h 848484"/>
                  <a:gd name="connsiteX69" fmla="*/ 560710 w 849846"/>
                  <a:gd name="connsiteY69" fmla="*/ 677515 h 848484"/>
                  <a:gd name="connsiteX70" fmla="*/ 563757 w 849846"/>
                  <a:gd name="connsiteY70" fmla="*/ 672086 h 848484"/>
                  <a:gd name="connsiteX71" fmla="*/ 663686 w 849846"/>
                  <a:gd name="connsiteY71" fmla="*/ 143745 h 848484"/>
                  <a:gd name="connsiteX72" fmla="*/ 676593 w 849846"/>
                  <a:gd name="connsiteY72" fmla="*/ 120923 h 848484"/>
                  <a:gd name="connsiteX73" fmla="*/ 700190 w 849846"/>
                  <a:gd name="connsiteY73" fmla="*/ 90124 h 848484"/>
                  <a:gd name="connsiteX74" fmla="*/ 712377 w 849846"/>
                  <a:gd name="connsiteY74" fmla="*/ 92174 h 848484"/>
                  <a:gd name="connsiteX75" fmla="*/ 772368 w 849846"/>
                  <a:gd name="connsiteY75" fmla="*/ 127626 h 848484"/>
                  <a:gd name="connsiteX76" fmla="*/ 811143 w 849846"/>
                  <a:gd name="connsiteY76" fmla="*/ 156375 h 848484"/>
                  <a:gd name="connsiteX77" fmla="*/ 808761 w 849846"/>
                  <a:gd name="connsiteY77" fmla="*/ 168063 h 848484"/>
                  <a:gd name="connsiteX78" fmla="*/ 782948 w 849846"/>
                  <a:gd name="connsiteY78" fmla="*/ 212820 h 848484"/>
                  <a:gd name="connsiteX79" fmla="*/ 663686 w 849846"/>
                  <a:gd name="connsiteY79" fmla="*/ 143523 h 848484"/>
                  <a:gd name="connsiteX80" fmla="*/ 89091 w 849846"/>
                  <a:gd name="connsiteY80" fmla="*/ 247829 h 848484"/>
                  <a:gd name="connsiteX81" fmla="*/ 124321 w 849846"/>
                  <a:gd name="connsiteY81" fmla="*/ 247829 h 848484"/>
                  <a:gd name="connsiteX82" fmla="*/ 124321 w 849846"/>
                  <a:gd name="connsiteY82" fmla="*/ 282838 h 848484"/>
                  <a:gd name="connsiteX83" fmla="*/ 89091 w 849846"/>
                  <a:gd name="connsiteY83" fmla="*/ 282838 h 848484"/>
                  <a:gd name="connsiteX84" fmla="*/ 89091 w 849846"/>
                  <a:gd name="connsiteY84" fmla="*/ 353575 h 848484"/>
                  <a:gd name="connsiteX85" fmla="*/ 124321 w 849846"/>
                  <a:gd name="connsiteY85" fmla="*/ 353575 h 848484"/>
                  <a:gd name="connsiteX86" fmla="*/ 124321 w 849846"/>
                  <a:gd name="connsiteY86" fmla="*/ 388805 h 848484"/>
                  <a:gd name="connsiteX87" fmla="*/ 89091 w 849846"/>
                  <a:gd name="connsiteY87" fmla="*/ 388805 h 848484"/>
                  <a:gd name="connsiteX88" fmla="*/ 89091 w 849846"/>
                  <a:gd name="connsiteY88" fmla="*/ 459376 h 848484"/>
                  <a:gd name="connsiteX89" fmla="*/ 124321 w 849846"/>
                  <a:gd name="connsiteY89" fmla="*/ 459376 h 848484"/>
                  <a:gd name="connsiteX90" fmla="*/ 124321 w 849846"/>
                  <a:gd name="connsiteY90" fmla="*/ 494606 h 848484"/>
                  <a:gd name="connsiteX91" fmla="*/ 89091 w 849846"/>
                  <a:gd name="connsiteY91" fmla="*/ 494606 h 848484"/>
                  <a:gd name="connsiteX92" fmla="*/ 89091 w 849846"/>
                  <a:gd name="connsiteY92" fmla="*/ 565122 h 848484"/>
                  <a:gd name="connsiteX93" fmla="*/ 124321 w 849846"/>
                  <a:gd name="connsiteY93" fmla="*/ 565122 h 848484"/>
                  <a:gd name="connsiteX94" fmla="*/ 124321 w 849846"/>
                  <a:gd name="connsiteY94" fmla="*/ 600352 h 848484"/>
                  <a:gd name="connsiteX95" fmla="*/ 89091 w 849846"/>
                  <a:gd name="connsiteY95" fmla="*/ 600352 h 848484"/>
                  <a:gd name="connsiteX96" fmla="*/ 89091 w 849846"/>
                  <a:gd name="connsiteY96" fmla="*/ 670867 h 848484"/>
                  <a:gd name="connsiteX97" fmla="*/ 124321 w 849846"/>
                  <a:gd name="connsiteY97" fmla="*/ 670867 h 848484"/>
                  <a:gd name="connsiteX98" fmla="*/ 124321 w 849846"/>
                  <a:gd name="connsiteY98" fmla="*/ 706153 h 848484"/>
                  <a:gd name="connsiteX99" fmla="*/ 89091 w 849846"/>
                  <a:gd name="connsiteY99" fmla="*/ 706153 h 848484"/>
                  <a:gd name="connsiteX100" fmla="*/ 176003 w 849846"/>
                  <a:gd name="connsiteY100" fmla="*/ 265444 h 848484"/>
                  <a:gd name="connsiteX101" fmla="*/ 192843 w 849846"/>
                  <a:gd name="connsiteY101" fmla="*/ 246560 h 848484"/>
                  <a:gd name="connsiteX102" fmla="*/ 194837 w 849846"/>
                  <a:gd name="connsiteY102" fmla="*/ 246555 h 848484"/>
                  <a:gd name="connsiteX103" fmla="*/ 423999 w 849846"/>
                  <a:gd name="connsiteY103" fmla="*/ 246555 h 848484"/>
                  <a:gd name="connsiteX104" fmla="*/ 442888 w 849846"/>
                  <a:gd name="connsiteY104" fmla="*/ 265444 h 848484"/>
                  <a:gd name="connsiteX105" fmla="*/ 423999 w 849846"/>
                  <a:gd name="connsiteY105" fmla="*/ 284333 h 848484"/>
                  <a:gd name="connsiteX106" fmla="*/ 194837 w 849846"/>
                  <a:gd name="connsiteY106" fmla="*/ 284333 h 848484"/>
                  <a:gd name="connsiteX107" fmla="*/ 176001 w 849846"/>
                  <a:gd name="connsiteY107" fmla="*/ 267438 h 848484"/>
                  <a:gd name="connsiteX108" fmla="*/ 176003 w 849846"/>
                  <a:gd name="connsiteY108" fmla="*/ 265444 h 848484"/>
                  <a:gd name="connsiteX109" fmla="*/ 228849 w 849846"/>
                  <a:gd name="connsiteY109" fmla="*/ 159698 h 848484"/>
                  <a:gd name="connsiteX110" fmla="*/ 245685 w 849846"/>
                  <a:gd name="connsiteY110" fmla="*/ 140809 h 848484"/>
                  <a:gd name="connsiteX111" fmla="*/ 247738 w 849846"/>
                  <a:gd name="connsiteY111" fmla="*/ 140809 h 848484"/>
                  <a:gd name="connsiteX112" fmla="*/ 494515 w 849846"/>
                  <a:gd name="connsiteY112" fmla="*/ 140809 h 848484"/>
                  <a:gd name="connsiteX113" fmla="*/ 514401 w 849846"/>
                  <a:gd name="connsiteY113" fmla="*/ 158646 h 848484"/>
                  <a:gd name="connsiteX114" fmla="*/ 496559 w 849846"/>
                  <a:gd name="connsiteY114" fmla="*/ 178532 h 848484"/>
                  <a:gd name="connsiteX115" fmla="*/ 494515 w 849846"/>
                  <a:gd name="connsiteY115" fmla="*/ 178532 h 848484"/>
                  <a:gd name="connsiteX116" fmla="*/ 247738 w 849846"/>
                  <a:gd name="connsiteY116" fmla="*/ 178532 h 848484"/>
                  <a:gd name="connsiteX117" fmla="*/ 228851 w 849846"/>
                  <a:gd name="connsiteY117" fmla="*/ 161692 h 848484"/>
                  <a:gd name="connsiteX118" fmla="*/ 228849 w 849846"/>
                  <a:gd name="connsiteY118" fmla="*/ 159698 h 848484"/>
                  <a:gd name="connsiteX119" fmla="*/ 176003 w 849846"/>
                  <a:gd name="connsiteY119" fmla="*/ 371467 h 848484"/>
                  <a:gd name="connsiteX120" fmla="*/ 192843 w 849846"/>
                  <a:gd name="connsiteY120" fmla="*/ 352583 h 848484"/>
                  <a:gd name="connsiteX121" fmla="*/ 194837 w 849846"/>
                  <a:gd name="connsiteY121" fmla="*/ 352578 h 848484"/>
                  <a:gd name="connsiteX122" fmla="*/ 388714 w 849846"/>
                  <a:gd name="connsiteY122" fmla="*/ 352578 h 848484"/>
                  <a:gd name="connsiteX123" fmla="*/ 407603 w 849846"/>
                  <a:gd name="connsiteY123" fmla="*/ 371467 h 848484"/>
                  <a:gd name="connsiteX124" fmla="*/ 388714 w 849846"/>
                  <a:gd name="connsiteY124" fmla="*/ 390356 h 848484"/>
                  <a:gd name="connsiteX125" fmla="*/ 194837 w 849846"/>
                  <a:gd name="connsiteY125" fmla="*/ 390356 h 848484"/>
                  <a:gd name="connsiteX126" fmla="*/ 176001 w 849846"/>
                  <a:gd name="connsiteY126" fmla="*/ 373461 h 848484"/>
                  <a:gd name="connsiteX127" fmla="*/ 176003 w 849846"/>
                  <a:gd name="connsiteY127" fmla="*/ 371467 h 848484"/>
                  <a:gd name="connsiteX128" fmla="*/ 372373 w 849846"/>
                  <a:gd name="connsiteY128" fmla="*/ 477268 h 848484"/>
                  <a:gd name="connsiteX129" fmla="*/ 355539 w 849846"/>
                  <a:gd name="connsiteY129" fmla="*/ 496157 h 848484"/>
                  <a:gd name="connsiteX130" fmla="*/ 353483 w 849846"/>
                  <a:gd name="connsiteY130" fmla="*/ 496157 h 848484"/>
                  <a:gd name="connsiteX131" fmla="*/ 194837 w 849846"/>
                  <a:gd name="connsiteY131" fmla="*/ 496157 h 848484"/>
                  <a:gd name="connsiteX132" fmla="*/ 175948 w 849846"/>
                  <a:gd name="connsiteY132" fmla="*/ 477268 h 848484"/>
                  <a:gd name="connsiteX133" fmla="*/ 194837 w 849846"/>
                  <a:gd name="connsiteY133" fmla="*/ 458379 h 848484"/>
                  <a:gd name="connsiteX134" fmla="*/ 353483 w 849846"/>
                  <a:gd name="connsiteY134" fmla="*/ 458379 h 848484"/>
                  <a:gd name="connsiteX135" fmla="*/ 372362 w 849846"/>
                  <a:gd name="connsiteY135" fmla="*/ 475229 h 848484"/>
                  <a:gd name="connsiteX136" fmla="*/ 372373 w 849846"/>
                  <a:gd name="connsiteY136" fmla="*/ 476991 h 848484"/>
                  <a:gd name="connsiteX137" fmla="*/ 319472 w 849846"/>
                  <a:gd name="connsiteY137" fmla="*/ 582737 h 848484"/>
                  <a:gd name="connsiteX138" fmla="*/ 302638 w 849846"/>
                  <a:gd name="connsiteY138" fmla="*/ 601626 h 848484"/>
                  <a:gd name="connsiteX139" fmla="*/ 300583 w 849846"/>
                  <a:gd name="connsiteY139" fmla="*/ 601626 h 848484"/>
                  <a:gd name="connsiteX140" fmla="*/ 194837 w 849846"/>
                  <a:gd name="connsiteY140" fmla="*/ 601626 h 848484"/>
                  <a:gd name="connsiteX141" fmla="*/ 175948 w 849846"/>
                  <a:gd name="connsiteY141" fmla="*/ 582737 h 848484"/>
                  <a:gd name="connsiteX142" fmla="*/ 194837 w 849846"/>
                  <a:gd name="connsiteY142" fmla="*/ 563848 h 848484"/>
                  <a:gd name="connsiteX143" fmla="*/ 300638 w 849846"/>
                  <a:gd name="connsiteY143" fmla="*/ 563848 h 848484"/>
                  <a:gd name="connsiteX144" fmla="*/ 319472 w 849846"/>
                  <a:gd name="connsiteY144" fmla="*/ 582737 h 848484"/>
                  <a:gd name="connsiteX145" fmla="*/ 284186 w 849846"/>
                  <a:gd name="connsiteY145" fmla="*/ 688483 h 848484"/>
                  <a:gd name="connsiteX146" fmla="*/ 267350 w 849846"/>
                  <a:gd name="connsiteY146" fmla="*/ 707372 h 848484"/>
                  <a:gd name="connsiteX147" fmla="*/ 265297 w 849846"/>
                  <a:gd name="connsiteY147" fmla="*/ 707372 h 848484"/>
                  <a:gd name="connsiteX148" fmla="*/ 194837 w 849846"/>
                  <a:gd name="connsiteY148" fmla="*/ 707372 h 848484"/>
                  <a:gd name="connsiteX149" fmla="*/ 176998 w 849846"/>
                  <a:gd name="connsiteY149" fmla="*/ 687485 h 848484"/>
                  <a:gd name="connsiteX150" fmla="*/ 194837 w 849846"/>
                  <a:gd name="connsiteY150" fmla="*/ 669649 h 848484"/>
                  <a:gd name="connsiteX151" fmla="*/ 265353 w 849846"/>
                  <a:gd name="connsiteY151" fmla="*/ 669649 h 848484"/>
                  <a:gd name="connsiteX152" fmla="*/ 284242 w 849846"/>
                  <a:gd name="connsiteY152" fmla="*/ 688483 h 8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849846" h="848484">
                    <a:moveTo>
                      <a:pt x="847536" y="145462"/>
                    </a:moveTo>
                    <a:cubicBezTo>
                      <a:pt x="843664" y="131459"/>
                      <a:pt x="834214" y="119666"/>
                      <a:pt x="821391" y="112836"/>
                    </a:cubicBezTo>
                    <a:lnTo>
                      <a:pt x="729383" y="59880"/>
                    </a:lnTo>
                    <a:cubicBezTo>
                      <a:pt x="716875" y="52928"/>
                      <a:pt x="702146" y="51138"/>
                      <a:pt x="688336" y="54894"/>
                    </a:cubicBezTo>
                    <a:cubicBezTo>
                      <a:pt x="674510" y="58473"/>
                      <a:pt x="662678" y="67402"/>
                      <a:pt x="655432" y="79710"/>
                    </a:cubicBezTo>
                    <a:lnTo>
                      <a:pt x="620147" y="141474"/>
                    </a:lnTo>
                    <a:lnTo>
                      <a:pt x="601313" y="175929"/>
                    </a:lnTo>
                    <a:lnTo>
                      <a:pt x="601313" y="54063"/>
                    </a:lnTo>
                    <a:cubicBezTo>
                      <a:pt x="601961" y="24821"/>
                      <a:pt x="578785" y="592"/>
                      <a:pt x="549548" y="-56"/>
                    </a:cubicBezTo>
                    <a:cubicBezTo>
                      <a:pt x="548762" y="-73"/>
                      <a:pt x="547980" y="-73"/>
                      <a:pt x="547194" y="-56"/>
                    </a:cubicBezTo>
                    <a:lnTo>
                      <a:pt x="150301" y="-56"/>
                    </a:lnTo>
                    <a:lnTo>
                      <a:pt x="3730" y="146625"/>
                    </a:lnTo>
                    <a:lnTo>
                      <a:pt x="-37" y="152165"/>
                    </a:lnTo>
                    <a:lnTo>
                      <a:pt x="-37" y="794284"/>
                    </a:lnTo>
                    <a:cubicBezTo>
                      <a:pt x="-687" y="823526"/>
                      <a:pt x="22489" y="847755"/>
                      <a:pt x="51729" y="848403"/>
                    </a:cubicBezTo>
                    <a:cubicBezTo>
                      <a:pt x="52532" y="848420"/>
                      <a:pt x="53335" y="848420"/>
                      <a:pt x="54138" y="848403"/>
                    </a:cubicBezTo>
                    <a:lnTo>
                      <a:pt x="547692" y="848403"/>
                    </a:lnTo>
                    <a:cubicBezTo>
                      <a:pt x="576935" y="849051"/>
                      <a:pt x="601164" y="825874"/>
                      <a:pt x="601812" y="796638"/>
                    </a:cubicBezTo>
                    <a:cubicBezTo>
                      <a:pt x="601828" y="795851"/>
                      <a:pt x="601828" y="795070"/>
                      <a:pt x="601812" y="794284"/>
                    </a:cubicBezTo>
                    <a:lnTo>
                      <a:pt x="601812" y="604119"/>
                    </a:lnTo>
                    <a:cubicBezTo>
                      <a:pt x="617100" y="579025"/>
                      <a:pt x="693709" y="445860"/>
                      <a:pt x="755362" y="338785"/>
                    </a:cubicBezTo>
                    <a:cubicBezTo>
                      <a:pt x="797516" y="265499"/>
                      <a:pt x="833965" y="202185"/>
                      <a:pt x="843160" y="186619"/>
                    </a:cubicBezTo>
                    <a:cubicBezTo>
                      <a:pt x="850090" y="174045"/>
                      <a:pt x="851669" y="159211"/>
                      <a:pt x="847536" y="145462"/>
                    </a:cubicBezTo>
                    <a:close/>
                    <a:moveTo>
                      <a:pt x="63832" y="140809"/>
                    </a:moveTo>
                    <a:lnTo>
                      <a:pt x="138945" y="64034"/>
                    </a:lnTo>
                    <a:lnTo>
                      <a:pt x="138945" y="140809"/>
                    </a:lnTo>
                    <a:close/>
                    <a:moveTo>
                      <a:pt x="371209" y="580078"/>
                    </a:moveTo>
                    <a:cubicBezTo>
                      <a:pt x="370434" y="585008"/>
                      <a:pt x="368883" y="594591"/>
                      <a:pt x="366169" y="611985"/>
                    </a:cubicBezTo>
                    <a:cubicBezTo>
                      <a:pt x="361072" y="644168"/>
                      <a:pt x="351711" y="703439"/>
                      <a:pt x="334816" y="810680"/>
                    </a:cubicBezTo>
                    <a:lnTo>
                      <a:pt x="53861" y="810680"/>
                    </a:lnTo>
                    <a:cubicBezTo>
                      <a:pt x="45385" y="811384"/>
                      <a:pt x="37945" y="805080"/>
                      <a:pt x="37243" y="796605"/>
                    </a:cubicBezTo>
                    <a:cubicBezTo>
                      <a:pt x="37173" y="795757"/>
                      <a:pt x="37173" y="794910"/>
                      <a:pt x="37243" y="794062"/>
                    </a:cubicBezTo>
                    <a:lnTo>
                      <a:pt x="37243" y="792456"/>
                    </a:lnTo>
                    <a:lnTo>
                      <a:pt x="37243" y="792456"/>
                    </a:lnTo>
                    <a:lnTo>
                      <a:pt x="37243" y="178532"/>
                    </a:lnTo>
                    <a:lnTo>
                      <a:pt x="159108" y="178532"/>
                    </a:lnTo>
                    <a:cubicBezTo>
                      <a:pt x="168974" y="179097"/>
                      <a:pt x="177429" y="171558"/>
                      <a:pt x="177995" y="161692"/>
                    </a:cubicBezTo>
                    <a:cubicBezTo>
                      <a:pt x="178032" y="161028"/>
                      <a:pt x="178033" y="160363"/>
                      <a:pt x="177997" y="159698"/>
                    </a:cubicBezTo>
                    <a:lnTo>
                      <a:pt x="177997" y="37833"/>
                    </a:lnTo>
                    <a:lnTo>
                      <a:pt x="546917" y="37833"/>
                    </a:lnTo>
                    <a:cubicBezTo>
                      <a:pt x="555370" y="37262"/>
                      <a:pt x="562687" y="43655"/>
                      <a:pt x="563258" y="52108"/>
                    </a:cubicBezTo>
                    <a:cubicBezTo>
                      <a:pt x="563302" y="52795"/>
                      <a:pt x="563302" y="53487"/>
                      <a:pt x="563258" y="54174"/>
                    </a:cubicBezTo>
                    <a:lnTo>
                      <a:pt x="563258" y="242511"/>
                    </a:lnTo>
                    <a:lnTo>
                      <a:pt x="381900" y="554209"/>
                    </a:lnTo>
                    <a:lnTo>
                      <a:pt x="372927" y="568611"/>
                    </a:lnTo>
                    <a:lnTo>
                      <a:pt x="372927" y="570716"/>
                    </a:lnTo>
                    <a:cubicBezTo>
                      <a:pt x="372816" y="571464"/>
                      <a:pt x="372550" y="572179"/>
                      <a:pt x="372151" y="572821"/>
                    </a:cubicBezTo>
                    <a:cubicBezTo>
                      <a:pt x="371614" y="573758"/>
                      <a:pt x="371276" y="574793"/>
                      <a:pt x="371154" y="575868"/>
                    </a:cubicBezTo>
                    <a:cubicBezTo>
                      <a:pt x="371027" y="577270"/>
                      <a:pt x="371049" y="578682"/>
                      <a:pt x="371209" y="580078"/>
                    </a:cubicBezTo>
                    <a:close/>
                    <a:moveTo>
                      <a:pt x="434192" y="729197"/>
                    </a:moveTo>
                    <a:lnTo>
                      <a:pt x="378189" y="775339"/>
                    </a:lnTo>
                    <a:lnTo>
                      <a:pt x="389711" y="702885"/>
                    </a:lnTo>
                    <a:close/>
                    <a:moveTo>
                      <a:pt x="522821" y="656742"/>
                    </a:moveTo>
                    <a:lnTo>
                      <a:pt x="466430" y="702885"/>
                    </a:lnTo>
                    <a:lnTo>
                      <a:pt x="395638" y="661451"/>
                    </a:lnTo>
                    <a:lnTo>
                      <a:pt x="407547" y="589938"/>
                    </a:lnTo>
                    <a:cubicBezTo>
                      <a:pt x="421119" y="597471"/>
                      <a:pt x="510080" y="648710"/>
                      <a:pt x="522599" y="656742"/>
                    </a:cubicBezTo>
                    <a:close/>
                    <a:moveTo>
                      <a:pt x="425883" y="555982"/>
                    </a:moveTo>
                    <a:lnTo>
                      <a:pt x="645019" y="175485"/>
                    </a:lnTo>
                    <a:cubicBezTo>
                      <a:pt x="657205" y="182908"/>
                      <a:pt x="749103" y="236695"/>
                      <a:pt x="764613" y="244616"/>
                    </a:cubicBezTo>
                    <a:lnTo>
                      <a:pt x="599430" y="532661"/>
                    </a:lnTo>
                    <a:lnTo>
                      <a:pt x="545421" y="625002"/>
                    </a:lnTo>
                    <a:cubicBezTo>
                      <a:pt x="533013" y="617745"/>
                      <a:pt x="441337" y="563903"/>
                      <a:pt x="425661" y="555982"/>
                    </a:cubicBezTo>
                    <a:close/>
                    <a:moveTo>
                      <a:pt x="563978" y="672308"/>
                    </a:moveTo>
                    <a:lnTo>
                      <a:pt x="563978" y="794505"/>
                    </a:lnTo>
                    <a:cubicBezTo>
                      <a:pt x="564704" y="802947"/>
                      <a:pt x="558444" y="810381"/>
                      <a:pt x="550002" y="811101"/>
                    </a:cubicBezTo>
                    <a:cubicBezTo>
                      <a:pt x="549216" y="811173"/>
                      <a:pt x="548424" y="811179"/>
                      <a:pt x="547637" y="811123"/>
                    </a:cubicBezTo>
                    <a:lnTo>
                      <a:pt x="395749" y="811123"/>
                    </a:lnTo>
                    <a:cubicBezTo>
                      <a:pt x="403725" y="804531"/>
                      <a:pt x="428985" y="784147"/>
                      <a:pt x="455463" y="762765"/>
                    </a:cubicBezTo>
                    <a:cubicBezTo>
                      <a:pt x="503766" y="723990"/>
                      <a:pt x="558494" y="679675"/>
                      <a:pt x="560710" y="677515"/>
                    </a:cubicBezTo>
                    <a:cubicBezTo>
                      <a:pt x="561840" y="675775"/>
                      <a:pt x="562859" y="673958"/>
                      <a:pt x="563757" y="672086"/>
                    </a:cubicBezTo>
                    <a:close/>
                    <a:moveTo>
                      <a:pt x="663686" y="143745"/>
                    </a:moveTo>
                    <a:cubicBezTo>
                      <a:pt x="668500" y="136439"/>
                      <a:pt x="672809" y="128817"/>
                      <a:pt x="676593" y="120923"/>
                    </a:cubicBezTo>
                    <a:cubicBezTo>
                      <a:pt x="683905" y="106521"/>
                      <a:pt x="690829" y="92894"/>
                      <a:pt x="700190" y="90124"/>
                    </a:cubicBezTo>
                    <a:cubicBezTo>
                      <a:pt x="704356" y="89033"/>
                      <a:pt x="708793" y="89781"/>
                      <a:pt x="712377" y="92174"/>
                    </a:cubicBezTo>
                    <a:cubicBezTo>
                      <a:pt x="731615" y="105230"/>
                      <a:pt x="751651" y="117068"/>
                      <a:pt x="772368" y="127626"/>
                    </a:cubicBezTo>
                    <a:cubicBezTo>
                      <a:pt x="793473" y="138704"/>
                      <a:pt x="808761" y="146958"/>
                      <a:pt x="811143" y="156375"/>
                    </a:cubicBezTo>
                    <a:cubicBezTo>
                      <a:pt x="812051" y="160429"/>
                      <a:pt x="811187" y="164684"/>
                      <a:pt x="808761" y="168063"/>
                    </a:cubicBezTo>
                    <a:lnTo>
                      <a:pt x="782948" y="212820"/>
                    </a:lnTo>
                    <a:cubicBezTo>
                      <a:pt x="771038" y="205287"/>
                      <a:pt x="679529" y="151666"/>
                      <a:pt x="663686" y="143523"/>
                    </a:cubicBezTo>
                    <a:close/>
                    <a:moveTo>
                      <a:pt x="89091" y="247829"/>
                    </a:moveTo>
                    <a:lnTo>
                      <a:pt x="124321" y="247829"/>
                    </a:lnTo>
                    <a:lnTo>
                      <a:pt x="124321" y="282838"/>
                    </a:lnTo>
                    <a:lnTo>
                      <a:pt x="89091" y="282838"/>
                    </a:lnTo>
                    <a:close/>
                    <a:moveTo>
                      <a:pt x="89091" y="353575"/>
                    </a:moveTo>
                    <a:lnTo>
                      <a:pt x="124321" y="353575"/>
                    </a:lnTo>
                    <a:lnTo>
                      <a:pt x="124321" y="388805"/>
                    </a:lnTo>
                    <a:lnTo>
                      <a:pt x="89091" y="388805"/>
                    </a:lnTo>
                    <a:close/>
                    <a:moveTo>
                      <a:pt x="89091" y="459376"/>
                    </a:moveTo>
                    <a:lnTo>
                      <a:pt x="124321" y="459376"/>
                    </a:lnTo>
                    <a:lnTo>
                      <a:pt x="124321" y="494606"/>
                    </a:lnTo>
                    <a:lnTo>
                      <a:pt x="89091" y="494606"/>
                    </a:lnTo>
                    <a:close/>
                    <a:moveTo>
                      <a:pt x="89091" y="565122"/>
                    </a:moveTo>
                    <a:lnTo>
                      <a:pt x="124321" y="565122"/>
                    </a:lnTo>
                    <a:lnTo>
                      <a:pt x="124321" y="600352"/>
                    </a:lnTo>
                    <a:lnTo>
                      <a:pt x="89091" y="600352"/>
                    </a:lnTo>
                    <a:close/>
                    <a:moveTo>
                      <a:pt x="89091" y="670867"/>
                    </a:moveTo>
                    <a:lnTo>
                      <a:pt x="124321" y="670867"/>
                    </a:lnTo>
                    <a:lnTo>
                      <a:pt x="124321" y="706153"/>
                    </a:lnTo>
                    <a:lnTo>
                      <a:pt x="89091" y="706153"/>
                    </a:lnTo>
                    <a:close/>
                    <a:moveTo>
                      <a:pt x="176003" y="265444"/>
                    </a:moveTo>
                    <a:cubicBezTo>
                      <a:pt x="175438" y="255579"/>
                      <a:pt x="182977" y="247126"/>
                      <a:pt x="192843" y="246560"/>
                    </a:cubicBezTo>
                    <a:cubicBezTo>
                      <a:pt x="193507" y="246522"/>
                      <a:pt x="194173" y="246516"/>
                      <a:pt x="194837" y="246555"/>
                    </a:cubicBezTo>
                    <a:lnTo>
                      <a:pt x="423999" y="246555"/>
                    </a:lnTo>
                    <a:cubicBezTo>
                      <a:pt x="434430" y="246555"/>
                      <a:pt x="442888" y="255013"/>
                      <a:pt x="442888" y="265444"/>
                    </a:cubicBezTo>
                    <a:cubicBezTo>
                      <a:pt x="442888" y="275875"/>
                      <a:pt x="434430" y="284333"/>
                      <a:pt x="423999" y="284333"/>
                    </a:cubicBezTo>
                    <a:lnTo>
                      <a:pt x="194837" y="284333"/>
                    </a:lnTo>
                    <a:cubicBezTo>
                      <a:pt x="184970" y="284870"/>
                      <a:pt x="176537" y="277304"/>
                      <a:pt x="176001" y="267438"/>
                    </a:cubicBezTo>
                    <a:cubicBezTo>
                      <a:pt x="175965" y="266774"/>
                      <a:pt x="175965" y="266109"/>
                      <a:pt x="176003" y="265444"/>
                    </a:cubicBezTo>
                    <a:close/>
                    <a:moveTo>
                      <a:pt x="228849" y="159698"/>
                    </a:moveTo>
                    <a:cubicBezTo>
                      <a:pt x="228282" y="149833"/>
                      <a:pt x="235819" y="141374"/>
                      <a:pt x="245685" y="140809"/>
                    </a:cubicBezTo>
                    <a:cubicBezTo>
                      <a:pt x="246368" y="140770"/>
                      <a:pt x="247054" y="140770"/>
                      <a:pt x="247738" y="140809"/>
                    </a:cubicBezTo>
                    <a:lnTo>
                      <a:pt x="494515" y="140809"/>
                    </a:lnTo>
                    <a:cubicBezTo>
                      <a:pt x="504934" y="140244"/>
                      <a:pt x="513836" y="148232"/>
                      <a:pt x="514401" y="158646"/>
                    </a:cubicBezTo>
                    <a:cubicBezTo>
                      <a:pt x="514966" y="169065"/>
                      <a:pt x="506978" y="177967"/>
                      <a:pt x="496559" y="178532"/>
                    </a:cubicBezTo>
                    <a:cubicBezTo>
                      <a:pt x="495877" y="178571"/>
                      <a:pt x="495196" y="178571"/>
                      <a:pt x="494515" y="178532"/>
                    </a:cubicBezTo>
                    <a:lnTo>
                      <a:pt x="247738" y="178532"/>
                    </a:lnTo>
                    <a:cubicBezTo>
                      <a:pt x="237872" y="179097"/>
                      <a:pt x="229417" y="171558"/>
                      <a:pt x="228851" y="161692"/>
                    </a:cubicBezTo>
                    <a:cubicBezTo>
                      <a:pt x="228814" y="161028"/>
                      <a:pt x="228813" y="160363"/>
                      <a:pt x="228849" y="159698"/>
                    </a:cubicBezTo>
                    <a:close/>
                    <a:moveTo>
                      <a:pt x="176003" y="371467"/>
                    </a:moveTo>
                    <a:cubicBezTo>
                      <a:pt x="175438" y="361601"/>
                      <a:pt x="182977" y="353148"/>
                      <a:pt x="192843" y="352583"/>
                    </a:cubicBezTo>
                    <a:cubicBezTo>
                      <a:pt x="193507" y="352545"/>
                      <a:pt x="194173" y="352539"/>
                      <a:pt x="194837" y="352578"/>
                    </a:cubicBezTo>
                    <a:lnTo>
                      <a:pt x="388714" y="352578"/>
                    </a:lnTo>
                    <a:cubicBezTo>
                      <a:pt x="399144" y="352578"/>
                      <a:pt x="407603" y="361036"/>
                      <a:pt x="407603" y="371467"/>
                    </a:cubicBezTo>
                    <a:cubicBezTo>
                      <a:pt x="407603" y="381897"/>
                      <a:pt x="399144" y="390356"/>
                      <a:pt x="388714" y="390356"/>
                    </a:cubicBezTo>
                    <a:lnTo>
                      <a:pt x="194837" y="390356"/>
                    </a:lnTo>
                    <a:cubicBezTo>
                      <a:pt x="184970" y="390893"/>
                      <a:pt x="176537" y="383326"/>
                      <a:pt x="176001" y="373461"/>
                    </a:cubicBezTo>
                    <a:cubicBezTo>
                      <a:pt x="175965" y="372796"/>
                      <a:pt x="175965" y="372131"/>
                      <a:pt x="176003" y="371467"/>
                    </a:cubicBezTo>
                    <a:close/>
                    <a:moveTo>
                      <a:pt x="372373" y="477268"/>
                    </a:moveTo>
                    <a:cubicBezTo>
                      <a:pt x="372938" y="487134"/>
                      <a:pt x="365404" y="495592"/>
                      <a:pt x="355539" y="496157"/>
                    </a:cubicBezTo>
                    <a:cubicBezTo>
                      <a:pt x="354852" y="496196"/>
                      <a:pt x="354165" y="496196"/>
                      <a:pt x="353483" y="496157"/>
                    </a:cubicBezTo>
                    <a:lnTo>
                      <a:pt x="194837" y="496157"/>
                    </a:lnTo>
                    <a:cubicBezTo>
                      <a:pt x="184405" y="496157"/>
                      <a:pt x="175948" y="487699"/>
                      <a:pt x="175948" y="477268"/>
                    </a:cubicBezTo>
                    <a:cubicBezTo>
                      <a:pt x="175948" y="466837"/>
                      <a:pt x="184405" y="458379"/>
                      <a:pt x="194837" y="458379"/>
                    </a:cubicBezTo>
                    <a:lnTo>
                      <a:pt x="353483" y="458379"/>
                    </a:lnTo>
                    <a:cubicBezTo>
                      <a:pt x="363349" y="457819"/>
                      <a:pt x="371802" y="465364"/>
                      <a:pt x="372362" y="475229"/>
                    </a:cubicBezTo>
                    <a:cubicBezTo>
                      <a:pt x="372395" y="475817"/>
                      <a:pt x="372395" y="476404"/>
                      <a:pt x="372373" y="476991"/>
                    </a:cubicBezTo>
                    <a:close/>
                    <a:moveTo>
                      <a:pt x="319472" y="582737"/>
                    </a:moveTo>
                    <a:cubicBezTo>
                      <a:pt x="320037" y="592602"/>
                      <a:pt x="312504" y="601061"/>
                      <a:pt x="302638" y="601626"/>
                    </a:cubicBezTo>
                    <a:cubicBezTo>
                      <a:pt x="301951" y="601665"/>
                      <a:pt x="301264" y="601665"/>
                      <a:pt x="300583" y="601626"/>
                    </a:cubicBezTo>
                    <a:lnTo>
                      <a:pt x="194837" y="601626"/>
                    </a:lnTo>
                    <a:cubicBezTo>
                      <a:pt x="184405" y="601626"/>
                      <a:pt x="175948" y="593167"/>
                      <a:pt x="175948" y="582737"/>
                    </a:cubicBezTo>
                    <a:cubicBezTo>
                      <a:pt x="175948" y="572306"/>
                      <a:pt x="184405" y="563848"/>
                      <a:pt x="194837" y="563848"/>
                    </a:cubicBezTo>
                    <a:lnTo>
                      <a:pt x="300638" y="563848"/>
                    </a:lnTo>
                    <a:cubicBezTo>
                      <a:pt x="311025" y="563936"/>
                      <a:pt x="319411" y="572351"/>
                      <a:pt x="319472" y="582737"/>
                    </a:cubicBezTo>
                    <a:close/>
                    <a:moveTo>
                      <a:pt x="284186" y="688483"/>
                    </a:moveTo>
                    <a:cubicBezTo>
                      <a:pt x="284751" y="698348"/>
                      <a:pt x="277218" y="706807"/>
                      <a:pt x="267350" y="707372"/>
                    </a:cubicBezTo>
                    <a:cubicBezTo>
                      <a:pt x="266667" y="707410"/>
                      <a:pt x="265981" y="707410"/>
                      <a:pt x="265297" y="707372"/>
                    </a:cubicBezTo>
                    <a:lnTo>
                      <a:pt x="194837" y="707372"/>
                    </a:lnTo>
                    <a:cubicBezTo>
                      <a:pt x="184420" y="706807"/>
                      <a:pt x="176433" y="697905"/>
                      <a:pt x="176998" y="687485"/>
                    </a:cubicBezTo>
                    <a:cubicBezTo>
                      <a:pt x="177520" y="677858"/>
                      <a:pt x="185209" y="670170"/>
                      <a:pt x="194837" y="669649"/>
                    </a:cubicBezTo>
                    <a:lnTo>
                      <a:pt x="265353" y="669649"/>
                    </a:lnTo>
                    <a:cubicBezTo>
                      <a:pt x="275761" y="669649"/>
                      <a:pt x="284209" y="678074"/>
                      <a:pt x="284242" y="688483"/>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grpSp>
        <p:grpSp>
          <p:nvGrpSpPr>
            <p:cNvPr id="16" name="Group 15">
              <a:extLst>
                <a:ext uri="{FF2B5EF4-FFF2-40B4-BE49-F238E27FC236}">
                  <a16:creationId xmlns:a16="http://schemas.microsoft.com/office/drawing/2014/main" id="{F8AC142B-8BAC-492C-BBB2-4E88D49C7B71}"/>
                </a:ext>
              </a:extLst>
            </p:cNvPr>
            <p:cNvGrpSpPr/>
            <p:nvPr/>
          </p:nvGrpSpPr>
          <p:grpSpPr>
            <a:xfrm>
              <a:off x="12571366" y="2430999"/>
              <a:ext cx="1862392" cy="1820894"/>
              <a:chOff x="12571366" y="2430999"/>
              <a:chExt cx="1862392" cy="1820894"/>
            </a:xfrm>
          </p:grpSpPr>
          <p:sp>
            <p:nvSpPr>
              <p:cNvPr id="26" name="Freeform: Shape 25">
                <a:extLst>
                  <a:ext uri="{FF2B5EF4-FFF2-40B4-BE49-F238E27FC236}">
                    <a16:creationId xmlns:a16="http://schemas.microsoft.com/office/drawing/2014/main" id="{7CDF3F1F-123F-409C-BE91-79E12D395929}"/>
                  </a:ext>
                </a:extLst>
              </p:cNvPr>
              <p:cNvSpPr/>
              <p:nvPr/>
            </p:nvSpPr>
            <p:spPr>
              <a:xfrm>
                <a:off x="12571366" y="2430999"/>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7" name="Text Placeholder 15">
                <a:extLst>
                  <a:ext uri="{FF2B5EF4-FFF2-40B4-BE49-F238E27FC236}">
                    <a16:creationId xmlns:a16="http://schemas.microsoft.com/office/drawing/2014/main" id="{CC35C86A-AC57-4CB7-88BA-F73EBA181380}"/>
                  </a:ext>
                </a:extLst>
              </p:cNvPr>
              <p:cNvSpPr txBox="1">
                <a:spLocks/>
              </p:cNvSpPr>
              <p:nvPr/>
            </p:nvSpPr>
            <p:spPr>
              <a:xfrm>
                <a:off x="12571366" y="3054899"/>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 </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grpSp>
          <p:nvGrpSpPr>
            <p:cNvPr id="17" name="Group 16">
              <a:extLst>
                <a:ext uri="{FF2B5EF4-FFF2-40B4-BE49-F238E27FC236}">
                  <a16:creationId xmlns:a16="http://schemas.microsoft.com/office/drawing/2014/main" id="{48E24F80-08D8-43C0-8900-F1862A98DC6A}"/>
                </a:ext>
              </a:extLst>
            </p:cNvPr>
            <p:cNvGrpSpPr/>
            <p:nvPr/>
          </p:nvGrpSpPr>
          <p:grpSpPr>
            <a:xfrm>
              <a:off x="12571366" y="4556820"/>
              <a:ext cx="1862392" cy="1816330"/>
              <a:chOff x="12571366" y="4633116"/>
              <a:chExt cx="1862392" cy="1816330"/>
            </a:xfrm>
          </p:grpSpPr>
          <p:sp>
            <p:nvSpPr>
              <p:cNvPr id="20" name="Freeform: Shape 19">
                <a:extLst>
                  <a:ext uri="{FF2B5EF4-FFF2-40B4-BE49-F238E27FC236}">
                    <a16:creationId xmlns:a16="http://schemas.microsoft.com/office/drawing/2014/main" id="{1306B735-439B-476D-8CE3-F5209B38D0DF}"/>
                  </a:ext>
                </a:extLst>
              </p:cNvPr>
              <p:cNvSpPr/>
              <p:nvPr/>
            </p:nvSpPr>
            <p:spPr>
              <a:xfrm>
                <a:off x="12571366" y="4633116"/>
                <a:ext cx="420966" cy="539792"/>
              </a:xfrm>
              <a:custGeom>
                <a:avLst/>
                <a:gdLst>
                  <a:gd name="connsiteX0" fmla="*/ 126690 w 643671"/>
                  <a:gd name="connsiteY0" fmla="*/ 638063 h 825360"/>
                  <a:gd name="connsiteX1" fmla="*/ 126690 w 643671"/>
                  <a:gd name="connsiteY1" fmla="*/ 610920 h 825360"/>
                  <a:gd name="connsiteX2" fmla="*/ 153777 w 643671"/>
                  <a:gd name="connsiteY2" fmla="*/ 610920 h 825360"/>
                  <a:gd name="connsiteX3" fmla="*/ 198701 w 643671"/>
                  <a:gd name="connsiteY3" fmla="*/ 655789 h 825360"/>
                  <a:gd name="connsiteX4" fmla="*/ 276252 w 643671"/>
                  <a:gd name="connsiteY4" fmla="*/ 552480 h 825360"/>
                  <a:gd name="connsiteX5" fmla="*/ 303090 w 643671"/>
                  <a:gd name="connsiteY5" fmla="*/ 548630 h 825360"/>
                  <a:gd name="connsiteX6" fmla="*/ 306940 w 643671"/>
                  <a:gd name="connsiteY6" fmla="*/ 575468 h 825360"/>
                  <a:gd name="connsiteX7" fmla="*/ 216095 w 643671"/>
                  <a:gd name="connsiteY7" fmla="*/ 696558 h 825360"/>
                  <a:gd name="connsiteX8" fmla="*/ 202025 w 643671"/>
                  <a:gd name="connsiteY8" fmla="*/ 704147 h 825360"/>
                  <a:gd name="connsiteX9" fmla="*/ 187179 w 643671"/>
                  <a:gd name="connsiteY9" fmla="*/ 698608 h 825360"/>
                  <a:gd name="connsiteX10" fmla="*/ 187179 w 643671"/>
                  <a:gd name="connsiteY10" fmla="*/ 516973 h 825360"/>
                  <a:gd name="connsiteX11" fmla="*/ 202025 w 643671"/>
                  <a:gd name="connsiteY11" fmla="*/ 522513 h 825360"/>
                  <a:gd name="connsiteX12" fmla="*/ 216095 w 643671"/>
                  <a:gd name="connsiteY12" fmla="*/ 514868 h 825360"/>
                  <a:gd name="connsiteX13" fmla="*/ 306940 w 643671"/>
                  <a:gd name="connsiteY13" fmla="*/ 393778 h 825360"/>
                  <a:gd name="connsiteX14" fmla="*/ 310596 w 643671"/>
                  <a:gd name="connsiteY14" fmla="*/ 379598 h 825360"/>
                  <a:gd name="connsiteX15" fmla="*/ 288959 w 643671"/>
                  <a:gd name="connsiteY15" fmla="*/ 363268 h 825360"/>
                  <a:gd name="connsiteX16" fmla="*/ 276252 w 643671"/>
                  <a:gd name="connsiteY16" fmla="*/ 370790 h 825360"/>
                  <a:gd name="connsiteX17" fmla="*/ 198701 w 643671"/>
                  <a:gd name="connsiteY17" fmla="*/ 474154 h 825360"/>
                  <a:gd name="connsiteX18" fmla="*/ 153777 w 643671"/>
                  <a:gd name="connsiteY18" fmla="*/ 429230 h 825360"/>
                  <a:gd name="connsiteX19" fmla="*/ 126662 w 643671"/>
                  <a:gd name="connsiteY19" fmla="*/ 429258 h 825360"/>
                  <a:gd name="connsiteX20" fmla="*/ 126690 w 643671"/>
                  <a:gd name="connsiteY20" fmla="*/ 456373 h 825360"/>
                  <a:gd name="connsiteX21" fmla="*/ 303062 w 643671"/>
                  <a:gd name="connsiteY21" fmla="*/ 185389 h 825360"/>
                  <a:gd name="connsiteX22" fmla="*/ 276296 w 643671"/>
                  <a:gd name="connsiteY22" fmla="*/ 189150 h 825360"/>
                  <a:gd name="connsiteX23" fmla="*/ 276252 w 643671"/>
                  <a:gd name="connsiteY23" fmla="*/ 189211 h 825360"/>
                  <a:gd name="connsiteX24" fmla="*/ 198701 w 643671"/>
                  <a:gd name="connsiteY24" fmla="*/ 292575 h 825360"/>
                  <a:gd name="connsiteX25" fmla="*/ 153777 w 643671"/>
                  <a:gd name="connsiteY25" fmla="*/ 247706 h 825360"/>
                  <a:gd name="connsiteX26" fmla="*/ 126829 w 643671"/>
                  <a:gd name="connsiteY26" fmla="*/ 247568 h 825360"/>
                  <a:gd name="connsiteX27" fmla="*/ 126690 w 643671"/>
                  <a:gd name="connsiteY27" fmla="*/ 247706 h 825360"/>
                  <a:gd name="connsiteX28" fmla="*/ 126690 w 643671"/>
                  <a:gd name="connsiteY28" fmla="*/ 274849 h 825360"/>
                  <a:gd name="connsiteX29" fmla="*/ 187179 w 643671"/>
                  <a:gd name="connsiteY29" fmla="*/ 335394 h 825360"/>
                  <a:gd name="connsiteX30" fmla="*/ 202025 w 643671"/>
                  <a:gd name="connsiteY30" fmla="*/ 340933 h 825360"/>
                  <a:gd name="connsiteX31" fmla="*/ 216095 w 643671"/>
                  <a:gd name="connsiteY31" fmla="*/ 333289 h 825360"/>
                  <a:gd name="connsiteX32" fmla="*/ 306940 w 643671"/>
                  <a:gd name="connsiteY32" fmla="*/ 212255 h 825360"/>
                  <a:gd name="connsiteX33" fmla="*/ 303195 w 643671"/>
                  <a:gd name="connsiteY33" fmla="*/ 185488 h 825360"/>
                  <a:gd name="connsiteX34" fmla="*/ 303062 w 643671"/>
                  <a:gd name="connsiteY34" fmla="*/ 185389 h 825360"/>
                  <a:gd name="connsiteX35" fmla="*/ 352085 w 643671"/>
                  <a:gd name="connsiteY35" fmla="*/ 673958 h 825360"/>
                  <a:gd name="connsiteX36" fmla="*/ 503475 w 643671"/>
                  <a:gd name="connsiteY36" fmla="*/ 673958 h 825360"/>
                  <a:gd name="connsiteX37" fmla="*/ 521639 w 643671"/>
                  <a:gd name="connsiteY37" fmla="*/ 653733 h 825360"/>
                  <a:gd name="connsiteX38" fmla="*/ 503475 w 643671"/>
                  <a:gd name="connsiteY38" fmla="*/ 635570 h 825360"/>
                  <a:gd name="connsiteX39" fmla="*/ 352307 w 643671"/>
                  <a:gd name="connsiteY39" fmla="*/ 635570 h 825360"/>
                  <a:gd name="connsiteX40" fmla="*/ 334143 w 643671"/>
                  <a:gd name="connsiteY40" fmla="*/ 655794 h 825360"/>
                  <a:gd name="connsiteX41" fmla="*/ 352307 w 643671"/>
                  <a:gd name="connsiteY41" fmla="*/ 673958 h 825360"/>
                  <a:gd name="connsiteX42" fmla="*/ 441324 w 643671"/>
                  <a:gd name="connsiteY42" fmla="*/ 5471 h 825360"/>
                  <a:gd name="connsiteX43" fmla="*/ 638081 w 643671"/>
                  <a:gd name="connsiteY43" fmla="*/ 202228 h 825360"/>
                  <a:gd name="connsiteX44" fmla="*/ 643620 w 643671"/>
                  <a:gd name="connsiteY44" fmla="*/ 215800 h 825360"/>
                  <a:gd name="connsiteX45" fmla="*/ 643620 w 643671"/>
                  <a:gd name="connsiteY45" fmla="*/ 806126 h 825360"/>
                  <a:gd name="connsiteX46" fmla="*/ 624399 w 643671"/>
                  <a:gd name="connsiteY46" fmla="*/ 825292 h 825360"/>
                  <a:gd name="connsiteX47" fmla="*/ 19171 w 643671"/>
                  <a:gd name="connsiteY47" fmla="*/ 825292 h 825360"/>
                  <a:gd name="connsiteX48" fmla="*/ -50 w 643671"/>
                  <a:gd name="connsiteY48" fmla="*/ 806126 h 825360"/>
                  <a:gd name="connsiteX49" fmla="*/ -50 w 643671"/>
                  <a:gd name="connsiteY49" fmla="*/ 19098 h 825360"/>
                  <a:gd name="connsiteX50" fmla="*/ 19171 w 643671"/>
                  <a:gd name="connsiteY50" fmla="*/ -68 h 825360"/>
                  <a:gd name="connsiteX51" fmla="*/ 427753 w 643671"/>
                  <a:gd name="connsiteY51" fmla="*/ -68 h 825360"/>
                  <a:gd name="connsiteX52" fmla="*/ 441324 w 643671"/>
                  <a:gd name="connsiteY52" fmla="*/ 5471 h 825360"/>
                  <a:gd name="connsiteX53" fmla="*/ 605343 w 643671"/>
                  <a:gd name="connsiteY53" fmla="*/ 223721 h 825360"/>
                  <a:gd name="connsiteX54" fmla="*/ 419831 w 643671"/>
                  <a:gd name="connsiteY54" fmla="*/ 38209 h 825360"/>
                  <a:gd name="connsiteX55" fmla="*/ 38338 w 643671"/>
                  <a:gd name="connsiteY55" fmla="*/ 38209 h 825360"/>
                  <a:gd name="connsiteX56" fmla="*/ 38338 w 643671"/>
                  <a:gd name="connsiteY56" fmla="*/ 786905 h 825360"/>
                  <a:gd name="connsiteX57" fmla="*/ 605343 w 643671"/>
                  <a:gd name="connsiteY57" fmla="*/ 786905 h 825360"/>
                  <a:gd name="connsiteX58" fmla="*/ 503475 w 643671"/>
                  <a:gd name="connsiteY58" fmla="*/ 454157 h 825360"/>
                  <a:gd name="connsiteX59" fmla="*/ 352307 w 643671"/>
                  <a:gd name="connsiteY59" fmla="*/ 454157 h 825360"/>
                  <a:gd name="connsiteX60" fmla="*/ 334143 w 643671"/>
                  <a:gd name="connsiteY60" fmla="*/ 474381 h 825360"/>
                  <a:gd name="connsiteX61" fmla="*/ 352307 w 643671"/>
                  <a:gd name="connsiteY61" fmla="*/ 492545 h 825360"/>
                  <a:gd name="connsiteX62" fmla="*/ 503697 w 643671"/>
                  <a:gd name="connsiteY62" fmla="*/ 492545 h 825360"/>
                  <a:gd name="connsiteX63" fmla="*/ 521860 w 643671"/>
                  <a:gd name="connsiteY63" fmla="*/ 472320 h 825360"/>
                  <a:gd name="connsiteX64" fmla="*/ 503697 w 643671"/>
                  <a:gd name="connsiteY64" fmla="*/ 454157 h 825360"/>
                  <a:gd name="connsiteX65" fmla="*/ 503475 w 643671"/>
                  <a:gd name="connsiteY65" fmla="*/ 272578 h 825360"/>
                  <a:gd name="connsiteX66" fmla="*/ 352307 w 643671"/>
                  <a:gd name="connsiteY66" fmla="*/ 272578 h 825360"/>
                  <a:gd name="connsiteX67" fmla="*/ 334143 w 643671"/>
                  <a:gd name="connsiteY67" fmla="*/ 292802 h 825360"/>
                  <a:gd name="connsiteX68" fmla="*/ 352307 w 643671"/>
                  <a:gd name="connsiteY68" fmla="*/ 310966 h 825360"/>
                  <a:gd name="connsiteX69" fmla="*/ 503697 w 643671"/>
                  <a:gd name="connsiteY69" fmla="*/ 310966 h 825360"/>
                  <a:gd name="connsiteX70" fmla="*/ 521860 w 643671"/>
                  <a:gd name="connsiteY70" fmla="*/ 290741 h 825360"/>
                  <a:gd name="connsiteX71" fmla="*/ 503697 w 643671"/>
                  <a:gd name="connsiteY71" fmla="*/ 272578 h 82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43671" h="825360">
                    <a:moveTo>
                      <a:pt x="126690" y="638063"/>
                    </a:moveTo>
                    <a:cubicBezTo>
                      <a:pt x="119211" y="630563"/>
                      <a:pt x="119211" y="618420"/>
                      <a:pt x="126690" y="610920"/>
                    </a:cubicBezTo>
                    <a:cubicBezTo>
                      <a:pt x="134172" y="603447"/>
                      <a:pt x="146295" y="603447"/>
                      <a:pt x="153777" y="610920"/>
                    </a:cubicBezTo>
                    <a:lnTo>
                      <a:pt x="198701" y="655789"/>
                    </a:lnTo>
                    <a:lnTo>
                      <a:pt x="276252" y="552480"/>
                    </a:lnTo>
                    <a:cubicBezTo>
                      <a:pt x="282600" y="544005"/>
                      <a:pt x="294615" y="542282"/>
                      <a:pt x="303090" y="548630"/>
                    </a:cubicBezTo>
                    <a:cubicBezTo>
                      <a:pt x="311565" y="554978"/>
                      <a:pt x="313288" y="566993"/>
                      <a:pt x="306940" y="575468"/>
                    </a:cubicBezTo>
                    <a:lnTo>
                      <a:pt x="216095" y="696558"/>
                    </a:lnTo>
                    <a:cubicBezTo>
                      <a:pt x="212732" y="701017"/>
                      <a:pt x="207597" y="703787"/>
                      <a:pt x="202025" y="704147"/>
                    </a:cubicBezTo>
                    <a:cubicBezTo>
                      <a:pt x="196497" y="704635"/>
                      <a:pt x="191040" y="702602"/>
                      <a:pt x="187179" y="698608"/>
                    </a:cubicBezTo>
                    <a:close/>
                    <a:moveTo>
                      <a:pt x="187179" y="516973"/>
                    </a:moveTo>
                    <a:cubicBezTo>
                      <a:pt x="191040" y="520961"/>
                      <a:pt x="196497" y="522994"/>
                      <a:pt x="202025" y="522513"/>
                    </a:cubicBezTo>
                    <a:cubicBezTo>
                      <a:pt x="207597" y="522108"/>
                      <a:pt x="212727" y="519327"/>
                      <a:pt x="216095" y="514868"/>
                    </a:cubicBezTo>
                    <a:lnTo>
                      <a:pt x="306940" y="393778"/>
                    </a:lnTo>
                    <a:cubicBezTo>
                      <a:pt x="309986" y="389723"/>
                      <a:pt x="311305" y="384622"/>
                      <a:pt x="310596" y="379598"/>
                    </a:cubicBezTo>
                    <a:cubicBezTo>
                      <a:pt x="309133" y="369112"/>
                      <a:pt x="299445" y="361805"/>
                      <a:pt x="288959" y="363268"/>
                    </a:cubicBezTo>
                    <a:cubicBezTo>
                      <a:pt x="283891" y="363977"/>
                      <a:pt x="279315" y="366685"/>
                      <a:pt x="276252" y="370790"/>
                    </a:cubicBezTo>
                    <a:lnTo>
                      <a:pt x="198701" y="474154"/>
                    </a:lnTo>
                    <a:lnTo>
                      <a:pt x="153777" y="429230"/>
                    </a:lnTo>
                    <a:cubicBezTo>
                      <a:pt x="146282" y="421752"/>
                      <a:pt x="134142" y="421763"/>
                      <a:pt x="126662" y="429258"/>
                    </a:cubicBezTo>
                    <a:cubicBezTo>
                      <a:pt x="119182" y="436752"/>
                      <a:pt x="119195" y="448895"/>
                      <a:pt x="126690" y="456373"/>
                    </a:cubicBezTo>
                    <a:close/>
                    <a:moveTo>
                      <a:pt x="303062" y="185389"/>
                    </a:moveTo>
                    <a:cubicBezTo>
                      <a:pt x="294631" y="179035"/>
                      <a:pt x="282650" y="180719"/>
                      <a:pt x="276296" y="189150"/>
                    </a:cubicBezTo>
                    <a:cubicBezTo>
                      <a:pt x="276285" y="189167"/>
                      <a:pt x="276268" y="189189"/>
                      <a:pt x="276252" y="189211"/>
                    </a:cubicBezTo>
                    <a:lnTo>
                      <a:pt x="198701" y="292575"/>
                    </a:lnTo>
                    <a:lnTo>
                      <a:pt x="153777" y="247706"/>
                    </a:lnTo>
                    <a:cubicBezTo>
                      <a:pt x="146374" y="240228"/>
                      <a:pt x="134309" y="240162"/>
                      <a:pt x="126829" y="247568"/>
                    </a:cubicBezTo>
                    <a:cubicBezTo>
                      <a:pt x="126782" y="247612"/>
                      <a:pt x="126736" y="247662"/>
                      <a:pt x="126690" y="247706"/>
                    </a:cubicBezTo>
                    <a:cubicBezTo>
                      <a:pt x="119211" y="255206"/>
                      <a:pt x="119211" y="267349"/>
                      <a:pt x="126690" y="274849"/>
                    </a:cubicBezTo>
                    <a:lnTo>
                      <a:pt x="187179" y="335394"/>
                    </a:lnTo>
                    <a:cubicBezTo>
                      <a:pt x="191040" y="339388"/>
                      <a:pt x="196497" y="341421"/>
                      <a:pt x="202025" y="340933"/>
                    </a:cubicBezTo>
                    <a:cubicBezTo>
                      <a:pt x="207614" y="340584"/>
                      <a:pt x="212760" y="337787"/>
                      <a:pt x="216095" y="333289"/>
                    </a:cubicBezTo>
                    <a:lnTo>
                      <a:pt x="306940" y="212255"/>
                    </a:lnTo>
                    <a:cubicBezTo>
                      <a:pt x="313299" y="203829"/>
                      <a:pt x="311620" y="191848"/>
                      <a:pt x="303195" y="185488"/>
                    </a:cubicBezTo>
                    <a:cubicBezTo>
                      <a:pt x="303151" y="185455"/>
                      <a:pt x="303107" y="185422"/>
                      <a:pt x="303062" y="185389"/>
                    </a:cubicBezTo>
                    <a:close/>
                    <a:moveTo>
                      <a:pt x="352085" y="673958"/>
                    </a:moveTo>
                    <a:lnTo>
                      <a:pt x="503475" y="673958"/>
                    </a:lnTo>
                    <a:cubicBezTo>
                      <a:pt x="514077" y="673387"/>
                      <a:pt x="522209" y="664330"/>
                      <a:pt x="521639" y="653733"/>
                    </a:cubicBezTo>
                    <a:cubicBezTo>
                      <a:pt x="521112" y="643929"/>
                      <a:pt x="513280" y="636096"/>
                      <a:pt x="503475" y="635570"/>
                    </a:cubicBezTo>
                    <a:lnTo>
                      <a:pt x="352307" y="635570"/>
                    </a:lnTo>
                    <a:cubicBezTo>
                      <a:pt x="341705" y="636141"/>
                      <a:pt x="333573" y="645197"/>
                      <a:pt x="334143" y="655794"/>
                    </a:cubicBezTo>
                    <a:cubicBezTo>
                      <a:pt x="334670" y="665599"/>
                      <a:pt x="342502" y="673432"/>
                      <a:pt x="352307" y="673958"/>
                    </a:cubicBezTo>
                    <a:close/>
                    <a:moveTo>
                      <a:pt x="441324" y="5471"/>
                    </a:moveTo>
                    <a:lnTo>
                      <a:pt x="638081" y="202228"/>
                    </a:lnTo>
                    <a:cubicBezTo>
                      <a:pt x="641682" y="205823"/>
                      <a:pt x="643676" y="210715"/>
                      <a:pt x="643620" y="215800"/>
                    </a:cubicBezTo>
                    <a:lnTo>
                      <a:pt x="643620" y="806126"/>
                    </a:lnTo>
                    <a:cubicBezTo>
                      <a:pt x="643587" y="816723"/>
                      <a:pt x="634996" y="825292"/>
                      <a:pt x="624399" y="825292"/>
                    </a:cubicBezTo>
                    <a:lnTo>
                      <a:pt x="19171" y="825292"/>
                    </a:lnTo>
                    <a:cubicBezTo>
                      <a:pt x="8578" y="825292"/>
                      <a:pt x="-20" y="816723"/>
                      <a:pt x="-50" y="806126"/>
                    </a:cubicBezTo>
                    <a:lnTo>
                      <a:pt x="-50" y="19098"/>
                    </a:lnTo>
                    <a:cubicBezTo>
                      <a:pt x="-20" y="8501"/>
                      <a:pt x="8578" y="-68"/>
                      <a:pt x="19171" y="-68"/>
                    </a:cubicBezTo>
                    <a:lnTo>
                      <a:pt x="427753" y="-68"/>
                    </a:lnTo>
                    <a:cubicBezTo>
                      <a:pt x="432832" y="-107"/>
                      <a:pt x="437718" y="1888"/>
                      <a:pt x="441324" y="5471"/>
                    </a:cubicBezTo>
                    <a:close/>
                    <a:moveTo>
                      <a:pt x="605343" y="223721"/>
                    </a:moveTo>
                    <a:lnTo>
                      <a:pt x="419831" y="38209"/>
                    </a:lnTo>
                    <a:lnTo>
                      <a:pt x="38338" y="38209"/>
                    </a:lnTo>
                    <a:lnTo>
                      <a:pt x="38338" y="786905"/>
                    </a:lnTo>
                    <a:lnTo>
                      <a:pt x="605343" y="786905"/>
                    </a:lnTo>
                    <a:close/>
                    <a:moveTo>
                      <a:pt x="503475" y="454157"/>
                    </a:moveTo>
                    <a:lnTo>
                      <a:pt x="352307" y="454157"/>
                    </a:lnTo>
                    <a:cubicBezTo>
                      <a:pt x="341705" y="454728"/>
                      <a:pt x="333573" y="463784"/>
                      <a:pt x="334143" y="474381"/>
                    </a:cubicBezTo>
                    <a:cubicBezTo>
                      <a:pt x="334670" y="484186"/>
                      <a:pt x="342502" y="492018"/>
                      <a:pt x="352307" y="492545"/>
                    </a:cubicBezTo>
                    <a:lnTo>
                      <a:pt x="503697" y="492545"/>
                    </a:lnTo>
                    <a:cubicBezTo>
                      <a:pt x="514299" y="491974"/>
                      <a:pt x="522431" y="482917"/>
                      <a:pt x="521860" y="472320"/>
                    </a:cubicBezTo>
                    <a:cubicBezTo>
                      <a:pt x="521334" y="462516"/>
                      <a:pt x="513501" y="454683"/>
                      <a:pt x="503697" y="454157"/>
                    </a:cubicBezTo>
                    <a:close/>
                    <a:moveTo>
                      <a:pt x="503475" y="272578"/>
                    </a:moveTo>
                    <a:lnTo>
                      <a:pt x="352307" y="272578"/>
                    </a:lnTo>
                    <a:cubicBezTo>
                      <a:pt x="341705" y="273148"/>
                      <a:pt x="333573" y="282205"/>
                      <a:pt x="334143" y="292802"/>
                    </a:cubicBezTo>
                    <a:cubicBezTo>
                      <a:pt x="334670" y="302607"/>
                      <a:pt x="342502" y="310439"/>
                      <a:pt x="352307" y="310966"/>
                    </a:cubicBezTo>
                    <a:lnTo>
                      <a:pt x="503697" y="310966"/>
                    </a:lnTo>
                    <a:cubicBezTo>
                      <a:pt x="514299" y="310395"/>
                      <a:pt x="522431" y="301338"/>
                      <a:pt x="521860" y="290741"/>
                    </a:cubicBezTo>
                    <a:cubicBezTo>
                      <a:pt x="521334" y="280937"/>
                      <a:pt x="513501" y="273104"/>
                      <a:pt x="503697" y="272578"/>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5" name="Text Placeholder 15">
                <a:extLst>
                  <a:ext uri="{FF2B5EF4-FFF2-40B4-BE49-F238E27FC236}">
                    <a16:creationId xmlns:a16="http://schemas.microsoft.com/office/drawing/2014/main" id="{30A59774-CBED-47C5-8C7E-C9BDFC0B468E}"/>
                  </a:ext>
                </a:extLst>
              </p:cNvPr>
              <p:cNvSpPr txBox="1">
                <a:spLocks/>
              </p:cNvSpPr>
              <p:nvPr/>
            </p:nvSpPr>
            <p:spPr>
              <a:xfrm>
                <a:off x="12571366" y="525245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Image Specifications:</a:t>
                </a:r>
              </a:p>
              <a:p>
                <a:pPr lvl="1">
                  <a:spcBef>
                    <a:spcPts val="0"/>
                  </a:spcBef>
                </a:pPr>
                <a:r>
                  <a:rPr lang="en-GB" sz="900" dirty="0">
                    <a:solidFill>
                      <a:schemeClr val="accent4"/>
                    </a:solidFill>
                  </a:rPr>
                  <a:t>Use imagery from our carefully curated image library.</a:t>
                </a:r>
              </a:p>
              <a:p>
                <a:pPr lvl="1">
                  <a:spcBef>
                    <a:spcPts val="0"/>
                  </a:spcBef>
                </a:pPr>
                <a:r>
                  <a:rPr lang="en-GB" sz="900" dirty="0">
                    <a:solidFill>
                      <a:schemeClr val="accent4"/>
                    </a:solidFill>
                  </a:rPr>
                  <a:t>Think about the positioning of your images. Right click the image and select ‘Crop’ carefully position the image.</a:t>
                </a:r>
              </a:p>
            </p:txBody>
          </p:sp>
        </p:grpSp>
      </p:grpSp>
    </p:spTree>
    <p:extLst>
      <p:ext uri="{BB962C8B-B14F-4D97-AF65-F5344CB8AC3E}">
        <p14:creationId xmlns:p14="http://schemas.microsoft.com/office/powerpoint/2010/main" val="1306522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magery Layout2">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721F81B-37A2-4509-A8E1-F354403CCFB8}"/>
              </a:ext>
            </a:extLst>
          </p:cNvPr>
          <p:cNvSpPr/>
          <p:nvPr userDrawn="1"/>
        </p:nvSpPr>
        <p:spPr>
          <a:xfrm rot="10800000">
            <a:off x="0" y="-9240"/>
            <a:ext cx="12192000" cy="6867235"/>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chemeClr val="tx2"/>
          </a:solidFill>
          <a:ln w="3175" cap="flat">
            <a:noFill/>
            <a:prstDash val="solid"/>
            <a:miter/>
          </a:ln>
        </p:spPr>
        <p:txBody>
          <a:bodyPr rtlCol="0" anchor="ctr"/>
          <a:lstStyle/>
          <a:p>
            <a:pPr lvl="0"/>
            <a:endParaRPr lang="en-IN"/>
          </a:p>
        </p:txBody>
      </p:sp>
      <p:sp>
        <p:nvSpPr>
          <p:cNvPr id="6" name="Freeform: Shape 5">
            <a:extLst>
              <a:ext uri="{FF2B5EF4-FFF2-40B4-BE49-F238E27FC236}">
                <a16:creationId xmlns:a16="http://schemas.microsoft.com/office/drawing/2014/main" id="{5009A48A-5AE4-48DE-A03F-1EAA626BCF87}"/>
              </a:ext>
            </a:extLst>
          </p:cNvPr>
          <p:cNvSpPr/>
          <p:nvPr/>
        </p:nvSpPr>
        <p:spPr>
          <a:xfrm>
            <a:off x="6289326" y="545858"/>
            <a:ext cx="5613779" cy="6016942"/>
          </a:xfrm>
          <a:custGeom>
            <a:avLst/>
            <a:gdLst>
              <a:gd name="connsiteX0" fmla="*/ 0 w 5971984"/>
              <a:gd name="connsiteY0" fmla="*/ 0 h 6016942"/>
              <a:gd name="connsiteX1" fmla="*/ 5971985 w 5971984"/>
              <a:gd name="connsiteY1" fmla="*/ 0 h 6016942"/>
              <a:gd name="connsiteX2" fmla="*/ 5971985 w 5971984"/>
              <a:gd name="connsiteY2" fmla="*/ 6016943 h 6016942"/>
              <a:gd name="connsiteX3" fmla="*/ 0 w 5971984"/>
              <a:gd name="connsiteY3" fmla="*/ 6016943 h 6016942"/>
            </a:gdLst>
            <a:ahLst/>
            <a:cxnLst>
              <a:cxn ang="0">
                <a:pos x="connsiteX0" y="connsiteY0"/>
              </a:cxn>
              <a:cxn ang="0">
                <a:pos x="connsiteX1" y="connsiteY1"/>
              </a:cxn>
              <a:cxn ang="0">
                <a:pos x="connsiteX2" y="connsiteY2"/>
              </a:cxn>
              <a:cxn ang="0">
                <a:pos x="connsiteX3" y="connsiteY3"/>
              </a:cxn>
            </a:cxnLst>
            <a:rect l="l" t="t" r="r" b="b"/>
            <a:pathLst>
              <a:path w="5971984" h="6016942">
                <a:moveTo>
                  <a:pt x="0" y="0"/>
                </a:moveTo>
                <a:lnTo>
                  <a:pt x="5971985" y="0"/>
                </a:lnTo>
                <a:lnTo>
                  <a:pt x="5971985" y="6016943"/>
                </a:lnTo>
                <a:lnTo>
                  <a:pt x="0" y="6016943"/>
                </a:lnTo>
                <a:close/>
              </a:path>
            </a:pathLst>
          </a:custGeom>
          <a:solidFill>
            <a:srgbClr val="F280AB"/>
          </a:solidFill>
          <a:ln w="3175" cap="flat">
            <a:noFill/>
            <a:prstDash val="solid"/>
            <a:miter/>
          </a:ln>
        </p:spPr>
        <p:txBody>
          <a:bodyPr rtlCol="0" anchor="ctr"/>
          <a:lstStyle/>
          <a:p>
            <a:endParaRPr lang="en-IN"/>
          </a:p>
        </p:txBody>
      </p:sp>
      <p:sp>
        <p:nvSpPr>
          <p:cNvPr id="19" name="Picture Placeholder 4">
            <a:extLst>
              <a:ext uri="{FF2B5EF4-FFF2-40B4-BE49-F238E27FC236}">
                <a16:creationId xmlns:a16="http://schemas.microsoft.com/office/drawing/2014/main" id="{E74653D7-652A-4933-B2A2-5AC92C0A5771}"/>
              </a:ext>
            </a:extLst>
          </p:cNvPr>
          <p:cNvSpPr>
            <a:spLocks noGrp="1"/>
          </p:cNvSpPr>
          <p:nvPr>
            <p:ph type="pic" sz="quarter" idx="10" hasCustomPrompt="1"/>
          </p:nvPr>
        </p:nvSpPr>
        <p:spPr>
          <a:xfrm>
            <a:off x="6027738" y="280034"/>
            <a:ext cx="5653752" cy="6087491"/>
          </a:xfrm>
          <a:prstGeom prst="rect">
            <a:avLst/>
          </a:prstGeom>
        </p:spPr>
        <p:txBody>
          <a:bodyPr anchor="ctr"/>
          <a:lstStyle>
            <a:lvl1pPr marL="0" indent="0" algn="ctr">
              <a:buNone/>
              <a:defRPr>
                <a:solidFill>
                  <a:schemeClr val="tx2"/>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4421892" cy="1077218"/>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bg1"/>
                </a:solidFill>
                <a:latin typeface="+mj-lt"/>
                <a:ea typeface="GT America Rg" panose="00000500000000000000" pitchFamily="50" charset="0"/>
                <a:cs typeface="+mj-cs"/>
              </a:defRPr>
            </a:lvl1pPr>
          </a:lstStyle>
          <a:p>
            <a:r>
              <a:rPr lang="da-DK" dirty="0"/>
              <a:t>Insert text</a:t>
            </a:r>
            <a:br>
              <a:rPr lang="da-DK" dirty="0"/>
            </a:br>
            <a:r>
              <a:rPr lang="da-DK" dirty="0"/>
              <a:t>here</a:t>
            </a:r>
            <a:endParaRPr lang="hi-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1114148" y="2481054"/>
            <a:ext cx="4421892" cy="357062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grpSp>
        <p:nvGrpSpPr>
          <p:cNvPr id="23" name="Group 22">
            <a:extLst>
              <a:ext uri="{FF2B5EF4-FFF2-40B4-BE49-F238E27FC236}">
                <a16:creationId xmlns:a16="http://schemas.microsoft.com/office/drawing/2014/main" id="{87D9893A-FA10-411F-AC74-EA2836C0398F}"/>
              </a:ext>
            </a:extLst>
          </p:cNvPr>
          <p:cNvGrpSpPr/>
          <p:nvPr userDrawn="1"/>
        </p:nvGrpSpPr>
        <p:grpSpPr>
          <a:xfrm>
            <a:off x="1009978" y="6051679"/>
            <a:ext cx="712676" cy="365125"/>
            <a:chOff x="1881528" y="6046917"/>
            <a:chExt cx="600882" cy="365125"/>
          </a:xfrm>
        </p:grpSpPr>
        <p:sp>
          <p:nvSpPr>
            <p:cNvPr id="24" name="Slide Number Placeholder 12">
              <a:extLst>
                <a:ext uri="{FF2B5EF4-FFF2-40B4-BE49-F238E27FC236}">
                  <a16:creationId xmlns:a16="http://schemas.microsoft.com/office/drawing/2014/main" id="{449CFE55-AFF4-4DA0-A823-15466C26402F}"/>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25" name="Slide Number Placeholder 12">
              <a:extLst>
                <a:ext uri="{FF2B5EF4-FFF2-40B4-BE49-F238E27FC236}">
                  <a16:creationId xmlns:a16="http://schemas.microsoft.com/office/drawing/2014/main" id="{836EC4DB-87A9-4E5D-B8CE-34D80466614D}"/>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26" name="Slide Number Placeholder 8">
            <a:extLst>
              <a:ext uri="{FF2B5EF4-FFF2-40B4-BE49-F238E27FC236}">
                <a16:creationId xmlns:a16="http://schemas.microsoft.com/office/drawing/2014/main" id="{07C51E2E-4A56-48F1-B6AF-0C0422DC1A00}"/>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a:t>
            </a:fld>
            <a:endParaRPr lang="en-IN" dirty="0"/>
          </a:p>
        </p:txBody>
      </p:sp>
      <p:sp>
        <p:nvSpPr>
          <p:cNvPr id="12" name="Text Placeholder 32">
            <a:extLst>
              <a:ext uri="{FF2B5EF4-FFF2-40B4-BE49-F238E27FC236}">
                <a16:creationId xmlns:a16="http://schemas.microsoft.com/office/drawing/2014/main" id="{DB421BDC-097A-481B-B6CB-8E446E5315EF}"/>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28" name="Group 27">
            <a:extLst>
              <a:ext uri="{FF2B5EF4-FFF2-40B4-BE49-F238E27FC236}">
                <a16:creationId xmlns:a16="http://schemas.microsoft.com/office/drawing/2014/main" id="{A7B575BF-0348-4501-8B1F-8E58EACA3E14}"/>
              </a:ext>
            </a:extLst>
          </p:cNvPr>
          <p:cNvGrpSpPr/>
          <p:nvPr userDrawn="1"/>
        </p:nvGrpSpPr>
        <p:grpSpPr>
          <a:xfrm>
            <a:off x="11184000" y="6562800"/>
            <a:ext cx="1008000" cy="295200"/>
            <a:chOff x="-4575695" y="8264475"/>
            <a:chExt cx="15209243" cy="4446102"/>
          </a:xfrm>
        </p:grpSpPr>
        <p:sp>
          <p:nvSpPr>
            <p:cNvPr id="30" name="Rectangle 29">
              <a:extLst>
                <a:ext uri="{FF2B5EF4-FFF2-40B4-BE49-F238E27FC236}">
                  <a16:creationId xmlns:a16="http://schemas.microsoft.com/office/drawing/2014/main" id="{8637E6B4-7183-4519-8BE5-0AAD0D48439D}"/>
                </a:ext>
              </a:extLst>
            </p:cNvPr>
            <p:cNvSpPr/>
            <p:nvPr userDrawn="1"/>
          </p:nvSpPr>
          <p:spPr>
            <a:xfrm>
              <a:off x="-4575695" y="8264475"/>
              <a:ext cx="15209243" cy="444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1" name="Group 30">
              <a:extLst>
                <a:ext uri="{FF2B5EF4-FFF2-40B4-BE49-F238E27FC236}">
                  <a16:creationId xmlns:a16="http://schemas.microsoft.com/office/drawing/2014/main" id="{F8CDD03D-455B-4FC8-B357-C5FC15D3016A}"/>
                </a:ext>
              </a:extLst>
            </p:cNvPr>
            <p:cNvGrpSpPr/>
            <p:nvPr userDrawn="1"/>
          </p:nvGrpSpPr>
          <p:grpSpPr>
            <a:xfrm>
              <a:off x="-2666274" y="9751326"/>
              <a:ext cx="11390400" cy="1472400"/>
              <a:chOff x="2087541" y="-1621965"/>
              <a:chExt cx="12192054" cy="1578711"/>
            </a:xfrm>
          </p:grpSpPr>
          <p:sp>
            <p:nvSpPr>
              <p:cNvPr id="32" name="Freeform: Shape 31">
                <a:extLst>
                  <a:ext uri="{FF2B5EF4-FFF2-40B4-BE49-F238E27FC236}">
                    <a16:creationId xmlns:a16="http://schemas.microsoft.com/office/drawing/2014/main" id="{3E4A169F-D648-458A-A8D9-1013E8B62D7E}"/>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10C76147-5C5A-4EAD-9C22-A4408B99EB1A}"/>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D374624F-2079-4085-A2AB-76377CF43EDA}"/>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18" name="Group 17">
            <a:extLst>
              <a:ext uri="{FF2B5EF4-FFF2-40B4-BE49-F238E27FC236}">
                <a16:creationId xmlns:a16="http://schemas.microsoft.com/office/drawing/2014/main" id="{7A2CF1FD-3668-4A22-B2D7-07407D7523C7}"/>
              </a:ext>
            </a:extLst>
          </p:cNvPr>
          <p:cNvGrpSpPr/>
          <p:nvPr userDrawn="1"/>
        </p:nvGrpSpPr>
        <p:grpSpPr>
          <a:xfrm>
            <a:off x="12571366" y="13122"/>
            <a:ext cx="1862392" cy="5905406"/>
            <a:chOff x="12571366" y="467744"/>
            <a:chExt cx="1862392" cy="5905406"/>
          </a:xfrm>
        </p:grpSpPr>
        <p:grpSp>
          <p:nvGrpSpPr>
            <p:cNvPr id="20" name="Group 19">
              <a:extLst>
                <a:ext uri="{FF2B5EF4-FFF2-40B4-BE49-F238E27FC236}">
                  <a16:creationId xmlns:a16="http://schemas.microsoft.com/office/drawing/2014/main" id="{DC519099-7678-4575-9C99-9F919BFC87DF}"/>
                </a:ext>
              </a:extLst>
            </p:cNvPr>
            <p:cNvGrpSpPr/>
            <p:nvPr/>
          </p:nvGrpSpPr>
          <p:grpSpPr>
            <a:xfrm>
              <a:off x="12571366" y="467744"/>
              <a:ext cx="1862392" cy="1658329"/>
              <a:chOff x="12571366" y="1005637"/>
              <a:chExt cx="1862392" cy="1658329"/>
            </a:xfrm>
          </p:grpSpPr>
          <p:sp>
            <p:nvSpPr>
              <p:cNvPr id="36" name="Text Placeholder 15">
                <a:extLst>
                  <a:ext uri="{FF2B5EF4-FFF2-40B4-BE49-F238E27FC236}">
                    <a16:creationId xmlns:a16="http://schemas.microsoft.com/office/drawing/2014/main" id="{D70292B9-FCB9-4B53-9226-162D1D133E9C}"/>
                  </a:ext>
                </a:extLst>
              </p:cNvPr>
              <p:cNvSpPr txBox="1">
                <a:spLocks/>
              </p:cNvSpPr>
              <p:nvPr/>
            </p:nvSpPr>
            <p:spPr>
              <a:xfrm>
                <a:off x="12571366" y="1640096"/>
                <a:ext cx="1862392" cy="1023870"/>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b="1" dirty="0">
                    <a:solidFill>
                      <a:schemeClr val="accent4"/>
                    </a:solidFill>
                  </a:rPr>
                  <a:t>To create a slide with pictures: </a:t>
                </a:r>
              </a:p>
              <a:p>
                <a:pPr marL="0" lvl="1" indent="0">
                  <a:spcBef>
                    <a:spcPts val="0"/>
                  </a:spcBef>
                  <a:buNone/>
                </a:pPr>
                <a:r>
                  <a:rPr lang="en-GB" sz="900" dirty="0">
                    <a:solidFill>
                      <a:schemeClr val="accent4"/>
                    </a:solidFill>
                  </a:rPr>
                  <a:t>Choose a layout style and duplicate the slide. We recommend duplicating the slide so all visible design elements are copied from the Master Slide.</a:t>
                </a:r>
              </a:p>
            </p:txBody>
          </p:sp>
          <p:sp>
            <p:nvSpPr>
              <p:cNvPr id="37" name="Freeform: Shape 36">
                <a:extLst>
                  <a:ext uri="{FF2B5EF4-FFF2-40B4-BE49-F238E27FC236}">
                    <a16:creationId xmlns:a16="http://schemas.microsoft.com/office/drawing/2014/main" id="{F47018B1-E3A1-44D1-8366-8FF1E0B7219F}"/>
                  </a:ext>
                </a:extLst>
              </p:cNvPr>
              <p:cNvSpPr/>
              <p:nvPr/>
            </p:nvSpPr>
            <p:spPr>
              <a:xfrm>
                <a:off x="12571366" y="1005637"/>
                <a:ext cx="555806" cy="554915"/>
              </a:xfrm>
              <a:custGeom>
                <a:avLst/>
                <a:gdLst>
                  <a:gd name="connsiteX0" fmla="*/ 847536 w 849846"/>
                  <a:gd name="connsiteY0" fmla="*/ 145462 h 848484"/>
                  <a:gd name="connsiteX1" fmla="*/ 821391 w 849846"/>
                  <a:gd name="connsiteY1" fmla="*/ 112836 h 848484"/>
                  <a:gd name="connsiteX2" fmla="*/ 729383 w 849846"/>
                  <a:gd name="connsiteY2" fmla="*/ 59880 h 848484"/>
                  <a:gd name="connsiteX3" fmla="*/ 688336 w 849846"/>
                  <a:gd name="connsiteY3" fmla="*/ 54894 h 848484"/>
                  <a:gd name="connsiteX4" fmla="*/ 655432 w 849846"/>
                  <a:gd name="connsiteY4" fmla="*/ 79710 h 848484"/>
                  <a:gd name="connsiteX5" fmla="*/ 620147 w 849846"/>
                  <a:gd name="connsiteY5" fmla="*/ 141474 h 848484"/>
                  <a:gd name="connsiteX6" fmla="*/ 601313 w 849846"/>
                  <a:gd name="connsiteY6" fmla="*/ 175929 h 848484"/>
                  <a:gd name="connsiteX7" fmla="*/ 601313 w 849846"/>
                  <a:gd name="connsiteY7" fmla="*/ 54063 h 848484"/>
                  <a:gd name="connsiteX8" fmla="*/ 549548 w 849846"/>
                  <a:gd name="connsiteY8" fmla="*/ -56 h 848484"/>
                  <a:gd name="connsiteX9" fmla="*/ 547194 w 849846"/>
                  <a:gd name="connsiteY9" fmla="*/ -56 h 848484"/>
                  <a:gd name="connsiteX10" fmla="*/ 150301 w 849846"/>
                  <a:gd name="connsiteY10" fmla="*/ -56 h 848484"/>
                  <a:gd name="connsiteX11" fmla="*/ 3730 w 849846"/>
                  <a:gd name="connsiteY11" fmla="*/ 146625 h 848484"/>
                  <a:gd name="connsiteX12" fmla="*/ -37 w 849846"/>
                  <a:gd name="connsiteY12" fmla="*/ 152165 h 848484"/>
                  <a:gd name="connsiteX13" fmla="*/ -37 w 849846"/>
                  <a:gd name="connsiteY13" fmla="*/ 794284 h 848484"/>
                  <a:gd name="connsiteX14" fmla="*/ 51729 w 849846"/>
                  <a:gd name="connsiteY14" fmla="*/ 848403 h 848484"/>
                  <a:gd name="connsiteX15" fmla="*/ 54138 w 849846"/>
                  <a:gd name="connsiteY15" fmla="*/ 848403 h 848484"/>
                  <a:gd name="connsiteX16" fmla="*/ 547692 w 849846"/>
                  <a:gd name="connsiteY16" fmla="*/ 848403 h 848484"/>
                  <a:gd name="connsiteX17" fmla="*/ 601812 w 849846"/>
                  <a:gd name="connsiteY17" fmla="*/ 796638 h 848484"/>
                  <a:gd name="connsiteX18" fmla="*/ 601812 w 849846"/>
                  <a:gd name="connsiteY18" fmla="*/ 794284 h 848484"/>
                  <a:gd name="connsiteX19" fmla="*/ 601812 w 849846"/>
                  <a:gd name="connsiteY19" fmla="*/ 604119 h 848484"/>
                  <a:gd name="connsiteX20" fmla="*/ 755362 w 849846"/>
                  <a:gd name="connsiteY20" fmla="*/ 338785 h 848484"/>
                  <a:gd name="connsiteX21" fmla="*/ 843160 w 849846"/>
                  <a:gd name="connsiteY21" fmla="*/ 186619 h 848484"/>
                  <a:gd name="connsiteX22" fmla="*/ 847536 w 849846"/>
                  <a:gd name="connsiteY22" fmla="*/ 145462 h 848484"/>
                  <a:gd name="connsiteX23" fmla="*/ 63832 w 849846"/>
                  <a:gd name="connsiteY23" fmla="*/ 140809 h 848484"/>
                  <a:gd name="connsiteX24" fmla="*/ 138945 w 849846"/>
                  <a:gd name="connsiteY24" fmla="*/ 64034 h 848484"/>
                  <a:gd name="connsiteX25" fmla="*/ 138945 w 849846"/>
                  <a:gd name="connsiteY25" fmla="*/ 140809 h 848484"/>
                  <a:gd name="connsiteX26" fmla="*/ 371209 w 849846"/>
                  <a:gd name="connsiteY26" fmla="*/ 580078 h 848484"/>
                  <a:gd name="connsiteX27" fmla="*/ 366169 w 849846"/>
                  <a:gd name="connsiteY27" fmla="*/ 611985 h 848484"/>
                  <a:gd name="connsiteX28" fmla="*/ 334816 w 849846"/>
                  <a:gd name="connsiteY28" fmla="*/ 810680 h 848484"/>
                  <a:gd name="connsiteX29" fmla="*/ 53861 w 849846"/>
                  <a:gd name="connsiteY29" fmla="*/ 810680 h 848484"/>
                  <a:gd name="connsiteX30" fmla="*/ 37243 w 849846"/>
                  <a:gd name="connsiteY30" fmla="*/ 796605 h 848484"/>
                  <a:gd name="connsiteX31" fmla="*/ 37243 w 849846"/>
                  <a:gd name="connsiteY31" fmla="*/ 794062 h 848484"/>
                  <a:gd name="connsiteX32" fmla="*/ 37243 w 849846"/>
                  <a:gd name="connsiteY32" fmla="*/ 792456 h 848484"/>
                  <a:gd name="connsiteX33" fmla="*/ 37243 w 849846"/>
                  <a:gd name="connsiteY33" fmla="*/ 792456 h 848484"/>
                  <a:gd name="connsiteX34" fmla="*/ 37243 w 849846"/>
                  <a:gd name="connsiteY34" fmla="*/ 178532 h 848484"/>
                  <a:gd name="connsiteX35" fmla="*/ 159108 w 849846"/>
                  <a:gd name="connsiteY35" fmla="*/ 178532 h 848484"/>
                  <a:gd name="connsiteX36" fmla="*/ 177995 w 849846"/>
                  <a:gd name="connsiteY36" fmla="*/ 161692 h 848484"/>
                  <a:gd name="connsiteX37" fmla="*/ 177997 w 849846"/>
                  <a:gd name="connsiteY37" fmla="*/ 159698 h 848484"/>
                  <a:gd name="connsiteX38" fmla="*/ 177997 w 849846"/>
                  <a:gd name="connsiteY38" fmla="*/ 37833 h 848484"/>
                  <a:gd name="connsiteX39" fmla="*/ 546917 w 849846"/>
                  <a:gd name="connsiteY39" fmla="*/ 37833 h 848484"/>
                  <a:gd name="connsiteX40" fmla="*/ 563258 w 849846"/>
                  <a:gd name="connsiteY40" fmla="*/ 52108 h 848484"/>
                  <a:gd name="connsiteX41" fmla="*/ 563258 w 849846"/>
                  <a:gd name="connsiteY41" fmla="*/ 54174 h 848484"/>
                  <a:gd name="connsiteX42" fmla="*/ 563258 w 849846"/>
                  <a:gd name="connsiteY42" fmla="*/ 242511 h 848484"/>
                  <a:gd name="connsiteX43" fmla="*/ 381900 w 849846"/>
                  <a:gd name="connsiteY43" fmla="*/ 554209 h 848484"/>
                  <a:gd name="connsiteX44" fmla="*/ 372927 w 849846"/>
                  <a:gd name="connsiteY44" fmla="*/ 568611 h 848484"/>
                  <a:gd name="connsiteX45" fmla="*/ 372927 w 849846"/>
                  <a:gd name="connsiteY45" fmla="*/ 570716 h 848484"/>
                  <a:gd name="connsiteX46" fmla="*/ 372151 w 849846"/>
                  <a:gd name="connsiteY46" fmla="*/ 572821 h 848484"/>
                  <a:gd name="connsiteX47" fmla="*/ 371154 w 849846"/>
                  <a:gd name="connsiteY47" fmla="*/ 575868 h 848484"/>
                  <a:gd name="connsiteX48" fmla="*/ 371209 w 849846"/>
                  <a:gd name="connsiteY48" fmla="*/ 580078 h 848484"/>
                  <a:gd name="connsiteX49" fmla="*/ 434192 w 849846"/>
                  <a:gd name="connsiteY49" fmla="*/ 729197 h 848484"/>
                  <a:gd name="connsiteX50" fmla="*/ 378189 w 849846"/>
                  <a:gd name="connsiteY50" fmla="*/ 775339 h 848484"/>
                  <a:gd name="connsiteX51" fmla="*/ 389711 w 849846"/>
                  <a:gd name="connsiteY51" fmla="*/ 702885 h 848484"/>
                  <a:gd name="connsiteX52" fmla="*/ 522821 w 849846"/>
                  <a:gd name="connsiteY52" fmla="*/ 656742 h 848484"/>
                  <a:gd name="connsiteX53" fmla="*/ 466430 w 849846"/>
                  <a:gd name="connsiteY53" fmla="*/ 702885 h 848484"/>
                  <a:gd name="connsiteX54" fmla="*/ 395638 w 849846"/>
                  <a:gd name="connsiteY54" fmla="*/ 661451 h 848484"/>
                  <a:gd name="connsiteX55" fmla="*/ 407547 w 849846"/>
                  <a:gd name="connsiteY55" fmla="*/ 589938 h 848484"/>
                  <a:gd name="connsiteX56" fmla="*/ 522599 w 849846"/>
                  <a:gd name="connsiteY56" fmla="*/ 656742 h 848484"/>
                  <a:gd name="connsiteX57" fmla="*/ 425883 w 849846"/>
                  <a:gd name="connsiteY57" fmla="*/ 555982 h 848484"/>
                  <a:gd name="connsiteX58" fmla="*/ 645019 w 849846"/>
                  <a:gd name="connsiteY58" fmla="*/ 175485 h 848484"/>
                  <a:gd name="connsiteX59" fmla="*/ 764613 w 849846"/>
                  <a:gd name="connsiteY59" fmla="*/ 244616 h 848484"/>
                  <a:gd name="connsiteX60" fmla="*/ 599430 w 849846"/>
                  <a:gd name="connsiteY60" fmla="*/ 532661 h 848484"/>
                  <a:gd name="connsiteX61" fmla="*/ 545421 w 849846"/>
                  <a:gd name="connsiteY61" fmla="*/ 625002 h 848484"/>
                  <a:gd name="connsiteX62" fmla="*/ 425661 w 849846"/>
                  <a:gd name="connsiteY62" fmla="*/ 555982 h 848484"/>
                  <a:gd name="connsiteX63" fmla="*/ 563978 w 849846"/>
                  <a:gd name="connsiteY63" fmla="*/ 672308 h 848484"/>
                  <a:gd name="connsiteX64" fmla="*/ 563978 w 849846"/>
                  <a:gd name="connsiteY64" fmla="*/ 794505 h 848484"/>
                  <a:gd name="connsiteX65" fmla="*/ 550002 w 849846"/>
                  <a:gd name="connsiteY65" fmla="*/ 811101 h 848484"/>
                  <a:gd name="connsiteX66" fmla="*/ 547637 w 849846"/>
                  <a:gd name="connsiteY66" fmla="*/ 811123 h 848484"/>
                  <a:gd name="connsiteX67" fmla="*/ 395749 w 849846"/>
                  <a:gd name="connsiteY67" fmla="*/ 811123 h 848484"/>
                  <a:gd name="connsiteX68" fmla="*/ 455463 w 849846"/>
                  <a:gd name="connsiteY68" fmla="*/ 762765 h 848484"/>
                  <a:gd name="connsiteX69" fmla="*/ 560710 w 849846"/>
                  <a:gd name="connsiteY69" fmla="*/ 677515 h 848484"/>
                  <a:gd name="connsiteX70" fmla="*/ 563757 w 849846"/>
                  <a:gd name="connsiteY70" fmla="*/ 672086 h 848484"/>
                  <a:gd name="connsiteX71" fmla="*/ 663686 w 849846"/>
                  <a:gd name="connsiteY71" fmla="*/ 143745 h 848484"/>
                  <a:gd name="connsiteX72" fmla="*/ 676593 w 849846"/>
                  <a:gd name="connsiteY72" fmla="*/ 120923 h 848484"/>
                  <a:gd name="connsiteX73" fmla="*/ 700190 w 849846"/>
                  <a:gd name="connsiteY73" fmla="*/ 90124 h 848484"/>
                  <a:gd name="connsiteX74" fmla="*/ 712377 w 849846"/>
                  <a:gd name="connsiteY74" fmla="*/ 92174 h 848484"/>
                  <a:gd name="connsiteX75" fmla="*/ 772368 w 849846"/>
                  <a:gd name="connsiteY75" fmla="*/ 127626 h 848484"/>
                  <a:gd name="connsiteX76" fmla="*/ 811143 w 849846"/>
                  <a:gd name="connsiteY76" fmla="*/ 156375 h 848484"/>
                  <a:gd name="connsiteX77" fmla="*/ 808761 w 849846"/>
                  <a:gd name="connsiteY77" fmla="*/ 168063 h 848484"/>
                  <a:gd name="connsiteX78" fmla="*/ 782948 w 849846"/>
                  <a:gd name="connsiteY78" fmla="*/ 212820 h 848484"/>
                  <a:gd name="connsiteX79" fmla="*/ 663686 w 849846"/>
                  <a:gd name="connsiteY79" fmla="*/ 143523 h 848484"/>
                  <a:gd name="connsiteX80" fmla="*/ 89091 w 849846"/>
                  <a:gd name="connsiteY80" fmla="*/ 247829 h 848484"/>
                  <a:gd name="connsiteX81" fmla="*/ 124321 w 849846"/>
                  <a:gd name="connsiteY81" fmla="*/ 247829 h 848484"/>
                  <a:gd name="connsiteX82" fmla="*/ 124321 w 849846"/>
                  <a:gd name="connsiteY82" fmla="*/ 282838 h 848484"/>
                  <a:gd name="connsiteX83" fmla="*/ 89091 w 849846"/>
                  <a:gd name="connsiteY83" fmla="*/ 282838 h 848484"/>
                  <a:gd name="connsiteX84" fmla="*/ 89091 w 849846"/>
                  <a:gd name="connsiteY84" fmla="*/ 353575 h 848484"/>
                  <a:gd name="connsiteX85" fmla="*/ 124321 w 849846"/>
                  <a:gd name="connsiteY85" fmla="*/ 353575 h 848484"/>
                  <a:gd name="connsiteX86" fmla="*/ 124321 w 849846"/>
                  <a:gd name="connsiteY86" fmla="*/ 388805 h 848484"/>
                  <a:gd name="connsiteX87" fmla="*/ 89091 w 849846"/>
                  <a:gd name="connsiteY87" fmla="*/ 388805 h 848484"/>
                  <a:gd name="connsiteX88" fmla="*/ 89091 w 849846"/>
                  <a:gd name="connsiteY88" fmla="*/ 459376 h 848484"/>
                  <a:gd name="connsiteX89" fmla="*/ 124321 w 849846"/>
                  <a:gd name="connsiteY89" fmla="*/ 459376 h 848484"/>
                  <a:gd name="connsiteX90" fmla="*/ 124321 w 849846"/>
                  <a:gd name="connsiteY90" fmla="*/ 494606 h 848484"/>
                  <a:gd name="connsiteX91" fmla="*/ 89091 w 849846"/>
                  <a:gd name="connsiteY91" fmla="*/ 494606 h 848484"/>
                  <a:gd name="connsiteX92" fmla="*/ 89091 w 849846"/>
                  <a:gd name="connsiteY92" fmla="*/ 565122 h 848484"/>
                  <a:gd name="connsiteX93" fmla="*/ 124321 w 849846"/>
                  <a:gd name="connsiteY93" fmla="*/ 565122 h 848484"/>
                  <a:gd name="connsiteX94" fmla="*/ 124321 w 849846"/>
                  <a:gd name="connsiteY94" fmla="*/ 600352 h 848484"/>
                  <a:gd name="connsiteX95" fmla="*/ 89091 w 849846"/>
                  <a:gd name="connsiteY95" fmla="*/ 600352 h 848484"/>
                  <a:gd name="connsiteX96" fmla="*/ 89091 w 849846"/>
                  <a:gd name="connsiteY96" fmla="*/ 670867 h 848484"/>
                  <a:gd name="connsiteX97" fmla="*/ 124321 w 849846"/>
                  <a:gd name="connsiteY97" fmla="*/ 670867 h 848484"/>
                  <a:gd name="connsiteX98" fmla="*/ 124321 w 849846"/>
                  <a:gd name="connsiteY98" fmla="*/ 706153 h 848484"/>
                  <a:gd name="connsiteX99" fmla="*/ 89091 w 849846"/>
                  <a:gd name="connsiteY99" fmla="*/ 706153 h 848484"/>
                  <a:gd name="connsiteX100" fmla="*/ 176003 w 849846"/>
                  <a:gd name="connsiteY100" fmla="*/ 265444 h 848484"/>
                  <a:gd name="connsiteX101" fmla="*/ 192843 w 849846"/>
                  <a:gd name="connsiteY101" fmla="*/ 246560 h 848484"/>
                  <a:gd name="connsiteX102" fmla="*/ 194837 w 849846"/>
                  <a:gd name="connsiteY102" fmla="*/ 246555 h 848484"/>
                  <a:gd name="connsiteX103" fmla="*/ 423999 w 849846"/>
                  <a:gd name="connsiteY103" fmla="*/ 246555 h 848484"/>
                  <a:gd name="connsiteX104" fmla="*/ 442888 w 849846"/>
                  <a:gd name="connsiteY104" fmla="*/ 265444 h 848484"/>
                  <a:gd name="connsiteX105" fmla="*/ 423999 w 849846"/>
                  <a:gd name="connsiteY105" fmla="*/ 284333 h 848484"/>
                  <a:gd name="connsiteX106" fmla="*/ 194837 w 849846"/>
                  <a:gd name="connsiteY106" fmla="*/ 284333 h 848484"/>
                  <a:gd name="connsiteX107" fmla="*/ 176001 w 849846"/>
                  <a:gd name="connsiteY107" fmla="*/ 267438 h 848484"/>
                  <a:gd name="connsiteX108" fmla="*/ 176003 w 849846"/>
                  <a:gd name="connsiteY108" fmla="*/ 265444 h 848484"/>
                  <a:gd name="connsiteX109" fmla="*/ 228849 w 849846"/>
                  <a:gd name="connsiteY109" fmla="*/ 159698 h 848484"/>
                  <a:gd name="connsiteX110" fmla="*/ 245685 w 849846"/>
                  <a:gd name="connsiteY110" fmla="*/ 140809 h 848484"/>
                  <a:gd name="connsiteX111" fmla="*/ 247738 w 849846"/>
                  <a:gd name="connsiteY111" fmla="*/ 140809 h 848484"/>
                  <a:gd name="connsiteX112" fmla="*/ 494515 w 849846"/>
                  <a:gd name="connsiteY112" fmla="*/ 140809 h 848484"/>
                  <a:gd name="connsiteX113" fmla="*/ 514401 w 849846"/>
                  <a:gd name="connsiteY113" fmla="*/ 158646 h 848484"/>
                  <a:gd name="connsiteX114" fmla="*/ 496559 w 849846"/>
                  <a:gd name="connsiteY114" fmla="*/ 178532 h 848484"/>
                  <a:gd name="connsiteX115" fmla="*/ 494515 w 849846"/>
                  <a:gd name="connsiteY115" fmla="*/ 178532 h 848484"/>
                  <a:gd name="connsiteX116" fmla="*/ 247738 w 849846"/>
                  <a:gd name="connsiteY116" fmla="*/ 178532 h 848484"/>
                  <a:gd name="connsiteX117" fmla="*/ 228851 w 849846"/>
                  <a:gd name="connsiteY117" fmla="*/ 161692 h 848484"/>
                  <a:gd name="connsiteX118" fmla="*/ 228849 w 849846"/>
                  <a:gd name="connsiteY118" fmla="*/ 159698 h 848484"/>
                  <a:gd name="connsiteX119" fmla="*/ 176003 w 849846"/>
                  <a:gd name="connsiteY119" fmla="*/ 371467 h 848484"/>
                  <a:gd name="connsiteX120" fmla="*/ 192843 w 849846"/>
                  <a:gd name="connsiteY120" fmla="*/ 352583 h 848484"/>
                  <a:gd name="connsiteX121" fmla="*/ 194837 w 849846"/>
                  <a:gd name="connsiteY121" fmla="*/ 352578 h 848484"/>
                  <a:gd name="connsiteX122" fmla="*/ 388714 w 849846"/>
                  <a:gd name="connsiteY122" fmla="*/ 352578 h 848484"/>
                  <a:gd name="connsiteX123" fmla="*/ 407603 w 849846"/>
                  <a:gd name="connsiteY123" fmla="*/ 371467 h 848484"/>
                  <a:gd name="connsiteX124" fmla="*/ 388714 w 849846"/>
                  <a:gd name="connsiteY124" fmla="*/ 390356 h 848484"/>
                  <a:gd name="connsiteX125" fmla="*/ 194837 w 849846"/>
                  <a:gd name="connsiteY125" fmla="*/ 390356 h 848484"/>
                  <a:gd name="connsiteX126" fmla="*/ 176001 w 849846"/>
                  <a:gd name="connsiteY126" fmla="*/ 373461 h 848484"/>
                  <a:gd name="connsiteX127" fmla="*/ 176003 w 849846"/>
                  <a:gd name="connsiteY127" fmla="*/ 371467 h 848484"/>
                  <a:gd name="connsiteX128" fmla="*/ 372373 w 849846"/>
                  <a:gd name="connsiteY128" fmla="*/ 477268 h 848484"/>
                  <a:gd name="connsiteX129" fmla="*/ 355539 w 849846"/>
                  <a:gd name="connsiteY129" fmla="*/ 496157 h 848484"/>
                  <a:gd name="connsiteX130" fmla="*/ 353483 w 849846"/>
                  <a:gd name="connsiteY130" fmla="*/ 496157 h 848484"/>
                  <a:gd name="connsiteX131" fmla="*/ 194837 w 849846"/>
                  <a:gd name="connsiteY131" fmla="*/ 496157 h 848484"/>
                  <a:gd name="connsiteX132" fmla="*/ 175948 w 849846"/>
                  <a:gd name="connsiteY132" fmla="*/ 477268 h 848484"/>
                  <a:gd name="connsiteX133" fmla="*/ 194837 w 849846"/>
                  <a:gd name="connsiteY133" fmla="*/ 458379 h 848484"/>
                  <a:gd name="connsiteX134" fmla="*/ 353483 w 849846"/>
                  <a:gd name="connsiteY134" fmla="*/ 458379 h 848484"/>
                  <a:gd name="connsiteX135" fmla="*/ 372362 w 849846"/>
                  <a:gd name="connsiteY135" fmla="*/ 475229 h 848484"/>
                  <a:gd name="connsiteX136" fmla="*/ 372373 w 849846"/>
                  <a:gd name="connsiteY136" fmla="*/ 476991 h 848484"/>
                  <a:gd name="connsiteX137" fmla="*/ 319472 w 849846"/>
                  <a:gd name="connsiteY137" fmla="*/ 582737 h 848484"/>
                  <a:gd name="connsiteX138" fmla="*/ 302638 w 849846"/>
                  <a:gd name="connsiteY138" fmla="*/ 601626 h 848484"/>
                  <a:gd name="connsiteX139" fmla="*/ 300583 w 849846"/>
                  <a:gd name="connsiteY139" fmla="*/ 601626 h 848484"/>
                  <a:gd name="connsiteX140" fmla="*/ 194837 w 849846"/>
                  <a:gd name="connsiteY140" fmla="*/ 601626 h 848484"/>
                  <a:gd name="connsiteX141" fmla="*/ 175948 w 849846"/>
                  <a:gd name="connsiteY141" fmla="*/ 582737 h 848484"/>
                  <a:gd name="connsiteX142" fmla="*/ 194837 w 849846"/>
                  <a:gd name="connsiteY142" fmla="*/ 563848 h 848484"/>
                  <a:gd name="connsiteX143" fmla="*/ 300638 w 849846"/>
                  <a:gd name="connsiteY143" fmla="*/ 563848 h 848484"/>
                  <a:gd name="connsiteX144" fmla="*/ 319472 w 849846"/>
                  <a:gd name="connsiteY144" fmla="*/ 582737 h 848484"/>
                  <a:gd name="connsiteX145" fmla="*/ 284186 w 849846"/>
                  <a:gd name="connsiteY145" fmla="*/ 688483 h 848484"/>
                  <a:gd name="connsiteX146" fmla="*/ 267350 w 849846"/>
                  <a:gd name="connsiteY146" fmla="*/ 707372 h 848484"/>
                  <a:gd name="connsiteX147" fmla="*/ 265297 w 849846"/>
                  <a:gd name="connsiteY147" fmla="*/ 707372 h 848484"/>
                  <a:gd name="connsiteX148" fmla="*/ 194837 w 849846"/>
                  <a:gd name="connsiteY148" fmla="*/ 707372 h 848484"/>
                  <a:gd name="connsiteX149" fmla="*/ 176998 w 849846"/>
                  <a:gd name="connsiteY149" fmla="*/ 687485 h 848484"/>
                  <a:gd name="connsiteX150" fmla="*/ 194837 w 849846"/>
                  <a:gd name="connsiteY150" fmla="*/ 669649 h 848484"/>
                  <a:gd name="connsiteX151" fmla="*/ 265353 w 849846"/>
                  <a:gd name="connsiteY151" fmla="*/ 669649 h 848484"/>
                  <a:gd name="connsiteX152" fmla="*/ 284242 w 849846"/>
                  <a:gd name="connsiteY152" fmla="*/ 688483 h 8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849846" h="848484">
                    <a:moveTo>
                      <a:pt x="847536" y="145462"/>
                    </a:moveTo>
                    <a:cubicBezTo>
                      <a:pt x="843664" y="131459"/>
                      <a:pt x="834214" y="119666"/>
                      <a:pt x="821391" y="112836"/>
                    </a:cubicBezTo>
                    <a:lnTo>
                      <a:pt x="729383" y="59880"/>
                    </a:lnTo>
                    <a:cubicBezTo>
                      <a:pt x="716875" y="52928"/>
                      <a:pt x="702146" y="51138"/>
                      <a:pt x="688336" y="54894"/>
                    </a:cubicBezTo>
                    <a:cubicBezTo>
                      <a:pt x="674510" y="58473"/>
                      <a:pt x="662678" y="67402"/>
                      <a:pt x="655432" y="79710"/>
                    </a:cubicBezTo>
                    <a:lnTo>
                      <a:pt x="620147" y="141474"/>
                    </a:lnTo>
                    <a:lnTo>
                      <a:pt x="601313" y="175929"/>
                    </a:lnTo>
                    <a:lnTo>
                      <a:pt x="601313" y="54063"/>
                    </a:lnTo>
                    <a:cubicBezTo>
                      <a:pt x="601961" y="24821"/>
                      <a:pt x="578785" y="592"/>
                      <a:pt x="549548" y="-56"/>
                    </a:cubicBezTo>
                    <a:cubicBezTo>
                      <a:pt x="548762" y="-73"/>
                      <a:pt x="547980" y="-73"/>
                      <a:pt x="547194" y="-56"/>
                    </a:cubicBezTo>
                    <a:lnTo>
                      <a:pt x="150301" y="-56"/>
                    </a:lnTo>
                    <a:lnTo>
                      <a:pt x="3730" y="146625"/>
                    </a:lnTo>
                    <a:lnTo>
                      <a:pt x="-37" y="152165"/>
                    </a:lnTo>
                    <a:lnTo>
                      <a:pt x="-37" y="794284"/>
                    </a:lnTo>
                    <a:cubicBezTo>
                      <a:pt x="-687" y="823526"/>
                      <a:pt x="22489" y="847755"/>
                      <a:pt x="51729" y="848403"/>
                    </a:cubicBezTo>
                    <a:cubicBezTo>
                      <a:pt x="52532" y="848420"/>
                      <a:pt x="53335" y="848420"/>
                      <a:pt x="54138" y="848403"/>
                    </a:cubicBezTo>
                    <a:lnTo>
                      <a:pt x="547692" y="848403"/>
                    </a:lnTo>
                    <a:cubicBezTo>
                      <a:pt x="576935" y="849051"/>
                      <a:pt x="601164" y="825874"/>
                      <a:pt x="601812" y="796638"/>
                    </a:cubicBezTo>
                    <a:cubicBezTo>
                      <a:pt x="601828" y="795851"/>
                      <a:pt x="601828" y="795070"/>
                      <a:pt x="601812" y="794284"/>
                    </a:cubicBezTo>
                    <a:lnTo>
                      <a:pt x="601812" y="604119"/>
                    </a:lnTo>
                    <a:cubicBezTo>
                      <a:pt x="617100" y="579025"/>
                      <a:pt x="693709" y="445860"/>
                      <a:pt x="755362" y="338785"/>
                    </a:cubicBezTo>
                    <a:cubicBezTo>
                      <a:pt x="797516" y="265499"/>
                      <a:pt x="833965" y="202185"/>
                      <a:pt x="843160" y="186619"/>
                    </a:cubicBezTo>
                    <a:cubicBezTo>
                      <a:pt x="850090" y="174045"/>
                      <a:pt x="851669" y="159211"/>
                      <a:pt x="847536" y="145462"/>
                    </a:cubicBezTo>
                    <a:close/>
                    <a:moveTo>
                      <a:pt x="63832" y="140809"/>
                    </a:moveTo>
                    <a:lnTo>
                      <a:pt x="138945" y="64034"/>
                    </a:lnTo>
                    <a:lnTo>
                      <a:pt x="138945" y="140809"/>
                    </a:lnTo>
                    <a:close/>
                    <a:moveTo>
                      <a:pt x="371209" y="580078"/>
                    </a:moveTo>
                    <a:cubicBezTo>
                      <a:pt x="370434" y="585008"/>
                      <a:pt x="368883" y="594591"/>
                      <a:pt x="366169" y="611985"/>
                    </a:cubicBezTo>
                    <a:cubicBezTo>
                      <a:pt x="361072" y="644168"/>
                      <a:pt x="351711" y="703439"/>
                      <a:pt x="334816" y="810680"/>
                    </a:cubicBezTo>
                    <a:lnTo>
                      <a:pt x="53861" y="810680"/>
                    </a:lnTo>
                    <a:cubicBezTo>
                      <a:pt x="45385" y="811384"/>
                      <a:pt x="37945" y="805080"/>
                      <a:pt x="37243" y="796605"/>
                    </a:cubicBezTo>
                    <a:cubicBezTo>
                      <a:pt x="37173" y="795757"/>
                      <a:pt x="37173" y="794910"/>
                      <a:pt x="37243" y="794062"/>
                    </a:cubicBezTo>
                    <a:lnTo>
                      <a:pt x="37243" y="792456"/>
                    </a:lnTo>
                    <a:lnTo>
                      <a:pt x="37243" y="792456"/>
                    </a:lnTo>
                    <a:lnTo>
                      <a:pt x="37243" y="178532"/>
                    </a:lnTo>
                    <a:lnTo>
                      <a:pt x="159108" y="178532"/>
                    </a:lnTo>
                    <a:cubicBezTo>
                      <a:pt x="168974" y="179097"/>
                      <a:pt x="177429" y="171558"/>
                      <a:pt x="177995" y="161692"/>
                    </a:cubicBezTo>
                    <a:cubicBezTo>
                      <a:pt x="178032" y="161028"/>
                      <a:pt x="178033" y="160363"/>
                      <a:pt x="177997" y="159698"/>
                    </a:cubicBezTo>
                    <a:lnTo>
                      <a:pt x="177997" y="37833"/>
                    </a:lnTo>
                    <a:lnTo>
                      <a:pt x="546917" y="37833"/>
                    </a:lnTo>
                    <a:cubicBezTo>
                      <a:pt x="555370" y="37262"/>
                      <a:pt x="562687" y="43655"/>
                      <a:pt x="563258" y="52108"/>
                    </a:cubicBezTo>
                    <a:cubicBezTo>
                      <a:pt x="563302" y="52795"/>
                      <a:pt x="563302" y="53487"/>
                      <a:pt x="563258" y="54174"/>
                    </a:cubicBezTo>
                    <a:lnTo>
                      <a:pt x="563258" y="242511"/>
                    </a:lnTo>
                    <a:lnTo>
                      <a:pt x="381900" y="554209"/>
                    </a:lnTo>
                    <a:lnTo>
                      <a:pt x="372927" y="568611"/>
                    </a:lnTo>
                    <a:lnTo>
                      <a:pt x="372927" y="570716"/>
                    </a:lnTo>
                    <a:cubicBezTo>
                      <a:pt x="372816" y="571464"/>
                      <a:pt x="372550" y="572179"/>
                      <a:pt x="372151" y="572821"/>
                    </a:cubicBezTo>
                    <a:cubicBezTo>
                      <a:pt x="371614" y="573758"/>
                      <a:pt x="371276" y="574793"/>
                      <a:pt x="371154" y="575868"/>
                    </a:cubicBezTo>
                    <a:cubicBezTo>
                      <a:pt x="371027" y="577270"/>
                      <a:pt x="371049" y="578682"/>
                      <a:pt x="371209" y="580078"/>
                    </a:cubicBezTo>
                    <a:close/>
                    <a:moveTo>
                      <a:pt x="434192" y="729197"/>
                    </a:moveTo>
                    <a:lnTo>
                      <a:pt x="378189" y="775339"/>
                    </a:lnTo>
                    <a:lnTo>
                      <a:pt x="389711" y="702885"/>
                    </a:lnTo>
                    <a:close/>
                    <a:moveTo>
                      <a:pt x="522821" y="656742"/>
                    </a:moveTo>
                    <a:lnTo>
                      <a:pt x="466430" y="702885"/>
                    </a:lnTo>
                    <a:lnTo>
                      <a:pt x="395638" y="661451"/>
                    </a:lnTo>
                    <a:lnTo>
                      <a:pt x="407547" y="589938"/>
                    </a:lnTo>
                    <a:cubicBezTo>
                      <a:pt x="421119" y="597471"/>
                      <a:pt x="510080" y="648710"/>
                      <a:pt x="522599" y="656742"/>
                    </a:cubicBezTo>
                    <a:close/>
                    <a:moveTo>
                      <a:pt x="425883" y="555982"/>
                    </a:moveTo>
                    <a:lnTo>
                      <a:pt x="645019" y="175485"/>
                    </a:lnTo>
                    <a:cubicBezTo>
                      <a:pt x="657205" y="182908"/>
                      <a:pt x="749103" y="236695"/>
                      <a:pt x="764613" y="244616"/>
                    </a:cubicBezTo>
                    <a:lnTo>
                      <a:pt x="599430" y="532661"/>
                    </a:lnTo>
                    <a:lnTo>
                      <a:pt x="545421" y="625002"/>
                    </a:lnTo>
                    <a:cubicBezTo>
                      <a:pt x="533013" y="617745"/>
                      <a:pt x="441337" y="563903"/>
                      <a:pt x="425661" y="555982"/>
                    </a:cubicBezTo>
                    <a:close/>
                    <a:moveTo>
                      <a:pt x="563978" y="672308"/>
                    </a:moveTo>
                    <a:lnTo>
                      <a:pt x="563978" y="794505"/>
                    </a:lnTo>
                    <a:cubicBezTo>
                      <a:pt x="564704" y="802947"/>
                      <a:pt x="558444" y="810381"/>
                      <a:pt x="550002" y="811101"/>
                    </a:cubicBezTo>
                    <a:cubicBezTo>
                      <a:pt x="549216" y="811173"/>
                      <a:pt x="548424" y="811179"/>
                      <a:pt x="547637" y="811123"/>
                    </a:cubicBezTo>
                    <a:lnTo>
                      <a:pt x="395749" y="811123"/>
                    </a:lnTo>
                    <a:cubicBezTo>
                      <a:pt x="403725" y="804531"/>
                      <a:pt x="428985" y="784147"/>
                      <a:pt x="455463" y="762765"/>
                    </a:cubicBezTo>
                    <a:cubicBezTo>
                      <a:pt x="503766" y="723990"/>
                      <a:pt x="558494" y="679675"/>
                      <a:pt x="560710" y="677515"/>
                    </a:cubicBezTo>
                    <a:cubicBezTo>
                      <a:pt x="561840" y="675775"/>
                      <a:pt x="562859" y="673958"/>
                      <a:pt x="563757" y="672086"/>
                    </a:cubicBezTo>
                    <a:close/>
                    <a:moveTo>
                      <a:pt x="663686" y="143745"/>
                    </a:moveTo>
                    <a:cubicBezTo>
                      <a:pt x="668500" y="136439"/>
                      <a:pt x="672809" y="128817"/>
                      <a:pt x="676593" y="120923"/>
                    </a:cubicBezTo>
                    <a:cubicBezTo>
                      <a:pt x="683905" y="106521"/>
                      <a:pt x="690829" y="92894"/>
                      <a:pt x="700190" y="90124"/>
                    </a:cubicBezTo>
                    <a:cubicBezTo>
                      <a:pt x="704356" y="89033"/>
                      <a:pt x="708793" y="89781"/>
                      <a:pt x="712377" y="92174"/>
                    </a:cubicBezTo>
                    <a:cubicBezTo>
                      <a:pt x="731615" y="105230"/>
                      <a:pt x="751651" y="117068"/>
                      <a:pt x="772368" y="127626"/>
                    </a:cubicBezTo>
                    <a:cubicBezTo>
                      <a:pt x="793473" y="138704"/>
                      <a:pt x="808761" y="146958"/>
                      <a:pt x="811143" y="156375"/>
                    </a:cubicBezTo>
                    <a:cubicBezTo>
                      <a:pt x="812051" y="160429"/>
                      <a:pt x="811187" y="164684"/>
                      <a:pt x="808761" y="168063"/>
                    </a:cubicBezTo>
                    <a:lnTo>
                      <a:pt x="782948" y="212820"/>
                    </a:lnTo>
                    <a:cubicBezTo>
                      <a:pt x="771038" y="205287"/>
                      <a:pt x="679529" y="151666"/>
                      <a:pt x="663686" y="143523"/>
                    </a:cubicBezTo>
                    <a:close/>
                    <a:moveTo>
                      <a:pt x="89091" y="247829"/>
                    </a:moveTo>
                    <a:lnTo>
                      <a:pt x="124321" y="247829"/>
                    </a:lnTo>
                    <a:lnTo>
                      <a:pt x="124321" y="282838"/>
                    </a:lnTo>
                    <a:lnTo>
                      <a:pt x="89091" y="282838"/>
                    </a:lnTo>
                    <a:close/>
                    <a:moveTo>
                      <a:pt x="89091" y="353575"/>
                    </a:moveTo>
                    <a:lnTo>
                      <a:pt x="124321" y="353575"/>
                    </a:lnTo>
                    <a:lnTo>
                      <a:pt x="124321" y="388805"/>
                    </a:lnTo>
                    <a:lnTo>
                      <a:pt x="89091" y="388805"/>
                    </a:lnTo>
                    <a:close/>
                    <a:moveTo>
                      <a:pt x="89091" y="459376"/>
                    </a:moveTo>
                    <a:lnTo>
                      <a:pt x="124321" y="459376"/>
                    </a:lnTo>
                    <a:lnTo>
                      <a:pt x="124321" y="494606"/>
                    </a:lnTo>
                    <a:lnTo>
                      <a:pt x="89091" y="494606"/>
                    </a:lnTo>
                    <a:close/>
                    <a:moveTo>
                      <a:pt x="89091" y="565122"/>
                    </a:moveTo>
                    <a:lnTo>
                      <a:pt x="124321" y="565122"/>
                    </a:lnTo>
                    <a:lnTo>
                      <a:pt x="124321" y="600352"/>
                    </a:lnTo>
                    <a:lnTo>
                      <a:pt x="89091" y="600352"/>
                    </a:lnTo>
                    <a:close/>
                    <a:moveTo>
                      <a:pt x="89091" y="670867"/>
                    </a:moveTo>
                    <a:lnTo>
                      <a:pt x="124321" y="670867"/>
                    </a:lnTo>
                    <a:lnTo>
                      <a:pt x="124321" y="706153"/>
                    </a:lnTo>
                    <a:lnTo>
                      <a:pt x="89091" y="706153"/>
                    </a:lnTo>
                    <a:close/>
                    <a:moveTo>
                      <a:pt x="176003" y="265444"/>
                    </a:moveTo>
                    <a:cubicBezTo>
                      <a:pt x="175438" y="255579"/>
                      <a:pt x="182977" y="247126"/>
                      <a:pt x="192843" y="246560"/>
                    </a:cubicBezTo>
                    <a:cubicBezTo>
                      <a:pt x="193507" y="246522"/>
                      <a:pt x="194173" y="246516"/>
                      <a:pt x="194837" y="246555"/>
                    </a:cubicBezTo>
                    <a:lnTo>
                      <a:pt x="423999" y="246555"/>
                    </a:lnTo>
                    <a:cubicBezTo>
                      <a:pt x="434430" y="246555"/>
                      <a:pt x="442888" y="255013"/>
                      <a:pt x="442888" y="265444"/>
                    </a:cubicBezTo>
                    <a:cubicBezTo>
                      <a:pt x="442888" y="275875"/>
                      <a:pt x="434430" y="284333"/>
                      <a:pt x="423999" y="284333"/>
                    </a:cubicBezTo>
                    <a:lnTo>
                      <a:pt x="194837" y="284333"/>
                    </a:lnTo>
                    <a:cubicBezTo>
                      <a:pt x="184970" y="284870"/>
                      <a:pt x="176537" y="277304"/>
                      <a:pt x="176001" y="267438"/>
                    </a:cubicBezTo>
                    <a:cubicBezTo>
                      <a:pt x="175965" y="266774"/>
                      <a:pt x="175965" y="266109"/>
                      <a:pt x="176003" y="265444"/>
                    </a:cubicBezTo>
                    <a:close/>
                    <a:moveTo>
                      <a:pt x="228849" y="159698"/>
                    </a:moveTo>
                    <a:cubicBezTo>
                      <a:pt x="228282" y="149833"/>
                      <a:pt x="235819" y="141374"/>
                      <a:pt x="245685" y="140809"/>
                    </a:cubicBezTo>
                    <a:cubicBezTo>
                      <a:pt x="246368" y="140770"/>
                      <a:pt x="247054" y="140770"/>
                      <a:pt x="247738" y="140809"/>
                    </a:cubicBezTo>
                    <a:lnTo>
                      <a:pt x="494515" y="140809"/>
                    </a:lnTo>
                    <a:cubicBezTo>
                      <a:pt x="504934" y="140244"/>
                      <a:pt x="513836" y="148232"/>
                      <a:pt x="514401" y="158646"/>
                    </a:cubicBezTo>
                    <a:cubicBezTo>
                      <a:pt x="514966" y="169065"/>
                      <a:pt x="506978" y="177967"/>
                      <a:pt x="496559" y="178532"/>
                    </a:cubicBezTo>
                    <a:cubicBezTo>
                      <a:pt x="495877" y="178571"/>
                      <a:pt x="495196" y="178571"/>
                      <a:pt x="494515" y="178532"/>
                    </a:cubicBezTo>
                    <a:lnTo>
                      <a:pt x="247738" y="178532"/>
                    </a:lnTo>
                    <a:cubicBezTo>
                      <a:pt x="237872" y="179097"/>
                      <a:pt x="229417" y="171558"/>
                      <a:pt x="228851" y="161692"/>
                    </a:cubicBezTo>
                    <a:cubicBezTo>
                      <a:pt x="228814" y="161028"/>
                      <a:pt x="228813" y="160363"/>
                      <a:pt x="228849" y="159698"/>
                    </a:cubicBezTo>
                    <a:close/>
                    <a:moveTo>
                      <a:pt x="176003" y="371467"/>
                    </a:moveTo>
                    <a:cubicBezTo>
                      <a:pt x="175438" y="361601"/>
                      <a:pt x="182977" y="353148"/>
                      <a:pt x="192843" y="352583"/>
                    </a:cubicBezTo>
                    <a:cubicBezTo>
                      <a:pt x="193507" y="352545"/>
                      <a:pt x="194173" y="352539"/>
                      <a:pt x="194837" y="352578"/>
                    </a:cubicBezTo>
                    <a:lnTo>
                      <a:pt x="388714" y="352578"/>
                    </a:lnTo>
                    <a:cubicBezTo>
                      <a:pt x="399144" y="352578"/>
                      <a:pt x="407603" y="361036"/>
                      <a:pt x="407603" y="371467"/>
                    </a:cubicBezTo>
                    <a:cubicBezTo>
                      <a:pt x="407603" y="381897"/>
                      <a:pt x="399144" y="390356"/>
                      <a:pt x="388714" y="390356"/>
                    </a:cubicBezTo>
                    <a:lnTo>
                      <a:pt x="194837" y="390356"/>
                    </a:lnTo>
                    <a:cubicBezTo>
                      <a:pt x="184970" y="390893"/>
                      <a:pt x="176537" y="383326"/>
                      <a:pt x="176001" y="373461"/>
                    </a:cubicBezTo>
                    <a:cubicBezTo>
                      <a:pt x="175965" y="372796"/>
                      <a:pt x="175965" y="372131"/>
                      <a:pt x="176003" y="371467"/>
                    </a:cubicBezTo>
                    <a:close/>
                    <a:moveTo>
                      <a:pt x="372373" y="477268"/>
                    </a:moveTo>
                    <a:cubicBezTo>
                      <a:pt x="372938" y="487134"/>
                      <a:pt x="365404" y="495592"/>
                      <a:pt x="355539" y="496157"/>
                    </a:cubicBezTo>
                    <a:cubicBezTo>
                      <a:pt x="354852" y="496196"/>
                      <a:pt x="354165" y="496196"/>
                      <a:pt x="353483" y="496157"/>
                    </a:cubicBezTo>
                    <a:lnTo>
                      <a:pt x="194837" y="496157"/>
                    </a:lnTo>
                    <a:cubicBezTo>
                      <a:pt x="184405" y="496157"/>
                      <a:pt x="175948" y="487699"/>
                      <a:pt x="175948" y="477268"/>
                    </a:cubicBezTo>
                    <a:cubicBezTo>
                      <a:pt x="175948" y="466837"/>
                      <a:pt x="184405" y="458379"/>
                      <a:pt x="194837" y="458379"/>
                    </a:cubicBezTo>
                    <a:lnTo>
                      <a:pt x="353483" y="458379"/>
                    </a:lnTo>
                    <a:cubicBezTo>
                      <a:pt x="363349" y="457819"/>
                      <a:pt x="371802" y="465364"/>
                      <a:pt x="372362" y="475229"/>
                    </a:cubicBezTo>
                    <a:cubicBezTo>
                      <a:pt x="372395" y="475817"/>
                      <a:pt x="372395" y="476404"/>
                      <a:pt x="372373" y="476991"/>
                    </a:cubicBezTo>
                    <a:close/>
                    <a:moveTo>
                      <a:pt x="319472" y="582737"/>
                    </a:moveTo>
                    <a:cubicBezTo>
                      <a:pt x="320037" y="592602"/>
                      <a:pt x="312504" y="601061"/>
                      <a:pt x="302638" y="601626"/>
                    </a:cubicBezTo>
                    <a:cubicBezTo>
                      <a:pt x="301951" y="601665"/>
                      <a:pt x="301264" y="601665"/>
                      <a:pt x="300583" y="601626"/>
                    </a:cubicBezTo>
                    <a:lnTo>
                      <a:pt x="194837" y="601626"/>
                    </a:lnTo>
                    <a:cubicBezTo>
                      <a:pt x="184405" y="601626"/>
                      <a:pt x="175948" y="593167"/>
                      <a:pt x="175948" y="582737"/>
                    </a:cubicBezTo>
                    <a:cubicBezTo>
                      <a:pt x="175948" y="572306"/>
                      <a:pt x="184405" y="563848"/>
                      <a:pt x="194837" y="563848"/>
                    </a:cubicBezTo>
                    <a:lnTo>
                      <a:pt x="300638" y="563848"/>
                    </a:lnTo>
                    <a:cubicBezTo>
                      <a:pt x="311025" y="563936"/>
                      <a:pt x="319411" y="572351"/>
                      <a:pt x="319472" y="582737"/>
                    </a:cubicBezTo>
                    <a:close/>
                    <a:moveTo>
                      <a:pt x="284186" y="688483"/>
                    </a:moveTo>
                    <a:cubicBezTo>
                      <a:pt x="284751" y="698348"/>
                      <a:pt x="277218" y="706807"/>
                      <a:pt x="267350" y="707372"/>
                    </a:cubicBezTo>
                    <a:cubicBezTo>
                      <a:pt x="266667" y="707410"/>
                      <a:pt x="265981" y="707410"/>
                      <a:pt x="265297" y="707372"/>
                    </a:cubicBezTo>
                    <a:lnTo>
                      <a:pt x="194837" y="707372"/>
                    </a:lnTo>
                    <a:cubicBezTo>
                      <a:pt x="184420" y="706807"/>
                      <a:pt x="176433" y="697905"/>
                      <a:pt x="176998" y="687485"/>
                    </a:cubicBezTo>
                    <a:cubicBezTo>
                      <a:pt x="177520" y="677858"/>
                      <a:pt x="185209" y="670170"/>
                      <a:pt x="194837" y="669649"/>
                    </a:cubicBezTo>
                    <a:lnTo>
                      <a:pt x="265353" y="669649"/>
                    </a:lnTo>
                    <a:cubicBezTo>
                      <a:pt x="275761" y="669649"/>
                      <a:pt x="284209" y="678074"/>
                      <a:pt x="284242" y="688483"/>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grpSp>
        <p:grpSp>
          <p:nvGrpSpPr>
            <p:cNvPr id="21" name="Group 20">
              <a:extLst>
                <a:ext uri="{FF2B5EF4-FFF2-40B4-BE49-F238E27FC236}">
                  <a16:creationId xmlns:a16="http://schemas.microsoft.com/office/drawing/2014/main" id="{80D5BAE8-1C6C-48FF-9E19-7D09475B3513}"/>
                </a:ext>
              </a:extLst>
            </p:cNvPr>
            <p:cNvGrpSpPr/>
            <p:nvPr/>
          </p:nvGrpSpPr>
          <p:grpSpPr>
            <a:xfrm>
              <a:off x="12571366" y="2430999"/>
              <a:ext cx="1862392" cy="1820894"/>
              <a:chOff x="12571366" y="2430999"/>
              <a:chExt cx="1862392" cy="1820894"/>
            </a:xfrm>
          </p:grpSpPr>
          <p:sp>
            <p:nvSpPr>
              <p:cNvPr id="34" name="Freeform: Shape 33">
                <a:extLst>
                  <a:ext uri="{FF2B5EF4-FFF2-40B4-BE49-F238E27FC236}">
                    <a16:creationId xmlns:a16="http://schemas.microsoft.com/office/drawing/2014/main" id="{B5414AD8-D2B8-4220-982F-E99F8C5AC405}"/>
                  </a:ext>
                </a:extLst>
              </p:cNvPr>
              <p:cNvSpPr/>
              <p:nvPr/>
            </p:nvSpPr>
            <p:spPr>
              <a:xfrm>
                <a:off x="12571366" y="2430999"/>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35" name="Text Placeholder 15">
                <a:extLst>
                  <a:ext uri="{FF2B5EF4-FFF2-40B4-BE49-F238E27FC236}">
                    <a16:creationId xmlns:a16="http://schemas.microsoft.com/office/drawing/2014/main" id="{89D07EC4-ADD9-44D2-B70B-4657375E0690}"/>
                  </a:ext>
                </a:extLst>
              </p:cNvPr>
              <p:cNvSpPr txBox="1">
                <a:spLocks/>
              </p:cNvSpPr>
              <p:nvPr/>
            </p:nvSpPr>
            <p:spPr>
              <a:xfrm>
                <a:off x="12571366" y="3054899"/>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 </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grpSp>
          <p:nvGrpSpPr>
            <p:cNvPr id="22" name="Group 21">
              <a:extLst>
                <a:ext uri="{FF2B5EF4-FFF2-40B4-BE49-F238E27FC236}">
                  <a16:creationId xmlns:a16="http://schemas.microsoft.com/office/drawing/2014/main" id="{2090EAAA-81EE-40F8-8A85-2877A80D55F2}"/>
                </a:ext>
              </a:extLst>
            </p:cNvPr>
            <p:cNvGrpSpPr/>
            <p:nvPr/>
          </p:nvGrpSpPr>
          <p:grpSpPr>
            <a:xfrm>
              <a:off x="12571366" y="4556820"/>
              <a:ext cx="1862392" cy="1816330"/>
              <a:chOff x="12571366" y="4633116"/>
              <a:chExt cx="1862392" cy="1816330"/>
            </a:xfrm>
          </p:grpSpPr>
          <p:sp>
            <p:nvSpPr>
              <p:cNvPr id="27" name="Freeform: Shape 26">
                <a:extLst>
                  <a:ext uri="{FF2B5EF4-FFF2-40B4-BE49-F238E27FC236}">
                    <a16:creationId xmlns:a16="http://schemas.microsoft.com/office/drawing/2014/main" id="{4048C824-102D-4BC1-AC31-F89B362DDC49}"/>
                  </a:ext>
                </a:extLst>
              </p:cNvPr>
              <p:cNvSpPr/>
              <p:nvPr/>
            </p:nvSpPr>
            <p:spPr>
              <a:xfrm>
                <a:off x="12571366" y="4633116"/>
                <a:ext cx="420966" cy="539792"/>
              </a:xfrm>
              <a:custGeom>
                <a:avLst/>
                <a:gdLst>
                  <a:gd name="connsiteX0" fmla="*/ 126690 w 643671"/>
                  <a:gd name="connsiteY0" fmla="*/ 638063 h 825360"/>
                  <a:gd name="connsiteX1" fmla="*/ 126690 w 643671"/>
                  <a:gd name="connsiteY1" fmla="*/ 610920 h 825360"/>
                  <a:gd name="connsiteX2" fmla="*/ 153777 w 643671"/>
                  <a:gd name="connsiteY2" fmla="*/ 610920 h 825360"/>
                  <a:gd name="connsiteX3" fmla="*/ 198701 w 643671"/>
                  <a:gd name="connsiteY3" fmla="*/ 655789 h 825360"/>
                  <a:gd name="connsiteX4" fmla="*/ 276252 w 643671"/>
                  <a:gd name="connsiteY4" fmla="*/ 552480 h 825360"/>
                  <a:gd name="connsiteX5" fmla="*/ 303090 w 643671"/>
                  <a:gd name="connsiteY5" fmla="*/ 548630 h 825360"/>
                  <a:gd name="connsiteX6" fmla="*/ 306940 w 643671"/>
                  <a:gd name="connsiteY6" fmla="*/ 575468 h 825360"/>
                  <a:gd name="connsiteX7" fmla="*/ 216095 w 643671"/>
                  <a:gd name="connsiteY7" fmla="*/ 696558 h 825360"/>
                  <a:gd name="connsiteX8" fmla="*/ 202025 w 643671"/>
                  <a:gd name="connsiteY8" fmla="*/ 704147 h 825360"/>
                  <a:gd name="connsiteX9" fmla="*/ 187179 w 643671"/>
                  <a:gd name="connsiteY9" fmla="*/ 698608 h 825360"/>
                  <a:gd name="connsiteX10" fmla="*/ 187179 w 643671"/>
                  <a:gd name="connsiteY10" fmla="*/ 516973 h 825360"/>
                  <a:gd name="connsiteX11" fmla="*/ 202025 w 643671"/>
                  <a:gd name="connsiteY11" fmla="*/ 522513 h 825360"/>
                  <a:gd name="connsiteX12" fmla="*/ 216095 w 643671"/>
                  <a:gd name="connsiteY12" fmla="*/ 514868 h 825360"/>
                  <a:gd name="connsiteX13" fmla="*/ 306940 w 643671"/>
                  <a:gd name="connsiteY13" fmla="*/ 393778 h 825360"/>
                  <a:gd name="connsiteX14" fmla="*/ 310596 w 643671"/>
                  <a:gd name="connsiteY14" fmla="*/ 379598 h 825360"/>
                  <a:gd name="connsiteX15" fmla="*/ 288959 w 643671"/>
                  <a:gd name="connsiteY15" fmla="*/ 363268 h 825360"/>
                  <a:gd name="connsiteX16" fmla="*/ 276252 w 643671"/>
                  <a:gd name="connsiteY16" fmla="*/ 370790 h 825360"/>
                  <a:gd name="connsiteX17" fmla="*/ 198701 w 643671"/>
                  <a:gd name="connsiteY17" fmla="*/ 474154 h 825360"/>
                  <a:gd name="connsiteX18" fmla="*/ 153777 w 643671"/>
                  <a:gd name="connsiteY18" fmla="*/ 429230 h 825360"/>
                  <a:gd name="connsiteX19" fmla="*/ 126662 w 643671"/>
                  <a:gd name="connsiteY19" fmla="*/ 429258 h 825360"/>
                  <a:gd name="connsiteX20" fmla="*/ 126690 w 643671"/>
                  <a:gd name="connsiteY20" fmla="*/ 456373 h 825360"/>
                  <a:gd name="connsiteX21" fmla="*/ 303062 w 643671"/>
                  <a:gd name="connsiteY21" fmla="*/ 185389 h 825360"/>
                  <a:gd name="connsiteX22" fmla="*/ 276296 w 643671"/>
                  <a:gd name="connsiteY22" fmla="*/ 189150 h 825360"/>
                  <a:gd name="connsiteX23" fmla="*/ 276252 w 643671"/>
                  <a:gd name="connsiteY23" fmla="*/ 189211 h 825360"/>
                  <a:gd name="connsiteX24" fmla="*/ 198701 w 643671"/>
                  <a:gd name="connsiteY24" fmla="*/ 292575 h 825360"/>
                  <a:gd name="connsiteX25" fmla="*/ 153777 w 643671"/>
                  <a:gd name="connsiteY25" fmla="*/ 247706 h 825360"/>
                  <a:gd name="connsiteX26" fmla="*/ 126829 w 643671"/>
                  <a:gd name="connsiteY26" fmla="*/ 247568 h 825360"/>
                  <a:gd name="connsiteX27" fmla="*/ 126690 w 643671"/>
                  <a:gd name="connsiteY27" fmla="*/ 247706 h 825360"/>
                  <a:gd name="connsiteX28" fmla="*/ 126690 w 643671"/>
                  <a:gd name="connsiteY28" fmla="*/ 274849 h 825360"/>
                  <a:gd name="connsiteX29" fmla="*/ 187179 w 643671"/>
                  <a:gd name="connsiteY29" fmla="*/ 335394 h 825360"/>
                  <a:gd name="connsiteX30" fmla="*/ 202025 w 643671"/>
                  <a:gd name="connsiteY30" fmla="*/ 340933 h 825360"/>
                  <a:gd name="connsiteX31" fmla="*/ 216095 w 643671"/>
                  <a:gd name="connsiteY31" fmla="*/ 333289 h 825360"/>
                  <a:gd name="connsiteX32" fmla="*/ 306940 w 643671"/>
                  <a:gd name="connsiteY32" fmla="*/ 212255 h 825360"/>
                  <a:gd name="connsiteX33" fmla="*/ 303195 w 643671"/>
                  <a:gd name="connsiteY33" fmla="*/ 185488 h 825360"/>
                  <a:gd name="connsiteX34" fmla="*/ 303062 w 643671"/>
                  <a:gd name="connsiteY34" fmla="*/ 185389 h 825360"/>
                  <a:gd name="connsiteX35" fmla="*/ 352085 w 643671"/>
                  <a:gd name="connsiteY35" fmla="*/ 673958 h 825360"/>
                  <a:gd name="connsiteX36" fmla="*/ 503475 w 643671"/>
                  <a:gd name="connsiteY36" fmla="*/ 673958 h 825360"/>
                  <a:gd name="connsiteX37" fmla="*/ 521639 w 643671"/>
                  <a:gd name="connsiteY37" fmla="*/ 653733 h 825360"/>
                  <a:gd name="connsiteX38" fmla="*/ 503475 w 643671"/>
                  <a:gd name="connsiteY38" fmla="*/ 635570 h 825360"/>
                  <a:gd name="connsiteX39" fmla="*/ 352307 w 643671"/>
                  <a:gd name="connsiteY39" fmla="*/ 635570 h 825360"/>
                  <a:gd name="connsiteX40" fmla="*/ 334143 w 643671"/>
                  <a:gd name="connsiteY40" fmla="*/ 655794 h 825360"/>
                  <a:gd name="connsiteX41" fmla="*/ 352307 w 643671"/>
                  <a:gd name="connsiteY41" fmla="*/ 673958 h 825360"/>
                  <a:gd name="connsiteX42" fmla="*/ 441324 w 643671"/>
                  <a:gd name="connsiteY42" fmla="*/ 5471 h 825360"/>
                  <a:gd name="connsiteX43" fmla="*/ 638081 w 643671"/>
                  <a:gd name="connsiteY43" fmla="*/ 202228 h 825360"/>
                  <a:gd name="connsiteX44" fmla="*/ 643620 w 643671"/>
                  <a:gd name="connsiteY44" fmla="*/ 215800 h 825360"/>
                  <a:gd name="connsiteX45" fmla="*/ 643620 w 643671"/>
                  <a:gd name="connsiteY45" fmla="*/ 806126 h 825360"/>
                  <a:gd name="connsiteX46" fmla="*/ 624399 w 643671"/>
                  <a:gd name="connsiteY46" fmla="*/ 825292 h 825360"/>
                  <a:gd name="connsiteX47" fmla="*/ 19171 w 643671"/>
                  <a:gd name="connsiteY47" fmla="*/ 825292 h 825360"/>
                  <a:gd name="connsiteX48" fmla="*/ -50 w 643671"/>
                  <a:gd name="connsiteY48" fmla="*/ 806126 h 825360"/>
                  <a:gd name="connsiteX49" fmla="*/ -50 w 643671"/>
                  <a:gd name="connsiteY49" fmla="*/ 19098 h 825360"/>
                  <a:gd name="connsiteX50" fmla="*/ 19171 w 643671"/>
                  <a:gd name="connsiteY50" fmla="*/ -68 h 825360"/>
                  <a:gd name="connsiteX51" fmla="*/ 427753 w 643671"/>
                  <a:gd name="connsiteY51" fmla="*/ -68 h 825360"/>
                  <a:gd name="connsiteX52" fmla="*/ 441324 w 643671"/>
                  <a:gd name="connsiteY52" fmla="*/ 5471 h 825360"/>
                  <a:gd name="connsiteX53" fmla="*/ 605343 w 643671"/>
                  <a:gd name="connsiteY53" fmla="*/ 223721 h 825360"/>
                  <a:gd name="connsiteX54" fmla="*/ 419831 w 643671"/>
                  <a:gd name="connsiteY54" fmla="*/ 38209 h 825360"/>
                  <a:gd name="connsiteX55" fmla="*/ 38338 w 643671"/>
                  <a:gd name="connsiteY55" fmla="*/ 38209 h 825360"/>
                  <a:gd name="connsiteX56" fmla="*/ 38338 w 643671"/>
                  <a:gd name="connsiteY56" fmla="*/ 786905 h 825360"/>
                  <a:gd name="connsiteX57" fmla="*/ 605343 w 643671"/>
                  <a:gd name="connsiteY57" fmla="*/ 786905 h 825360"/>
                  <a:gd name="connsiteX58" fmla="*/ 503475 w 643671"/>
                  <a:gd name="connsiteY58" fmla="*/ 454157 h 825360"/>
                  <a:gd name="connsiteX59" fmla="*/ 352307 w 643671"/>
                  <a:gd name="connsiteY59" fmla="*/ 454157 h 825360"/>
                  <a:gd name="connsiteX60" fmla="*/ 334143 w 643671"/>
                  <a:gd name="connsiteY60" fmla="*/ 474381 h 825360"/>
                  <a:gd name="connsiteX61" fmla="*/ 352307 w 643671"/>
                  <a:gd name="connsiteY61" fmla="*/ 492545 h 825360"/>
                  <a:gd name="connsiteX62" fmla="*/ 503697 w 643671"/>
                  <a:gd name="connsiteY62" fmla="*/ 492545 h 825360"/>
                  <a:gd name="connsiteX63" fmla="*/ 521860 w 643671"/>
                  <a:gd name="connsiteY63" fmla="*/ 472320 h 825360"/>
                  <a:gd name="connsiteX64" fmla="*/ 503697 w 643671"/>
                  <a:gd name="connsiteY64" fmla="*/ 454157 h 825360"/>
                  <a:gd name="connsiteX65" fmla="*/ 503475 w 643671"/>
                  <a:gd name="connsiteY65" fmla="*/ 272578 h 825360"/>
                  <a:gd name="connsiteX66" fmla="*/ 352307 w 643671"/>
                  <a:gd name="connsiteY66" fmla="*/ 272578 h 825360"/>
                  <a:gd name="connsiteX67" fmla="*/ 334143 w 643671"/>
                  <a:gd name="connsiteY67" fmla="*/ 292802 h 825360"/>
                  <a:gd name="connsiteX68" fmla="*/ 352307 w 643671"/>
                  <a:gd name="connsiteY68" fmla="*/ 310966 h 825360"/>
                  <a:gd name="connsiteX69" fmla="*/ 503697 w 643671"/>
                  <a:gd name="connsiteY69" fmla="*/ 310966 h 825360"/>
                  <a:gd name="connsiteX70" fmla="*/ 521860 w 643671"/>
                  <a:gd name="connsiteY70" fmla="*/ 290741 h 825360"/>
                  <a:gd name="connsiteX71" fmla="*/ 503697 w 643671"/>
                  <a:gd name="connsiteY71" fmla="*/ 272578 h 82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43671" h="825360">
                    <a:moveTo>
                      <a:pt x="126690" y="638063"/>
                    </a:moveTo>
                    <a:cubicBezTo>
                      <a:pt x="119211" y="630563"/>
                      <a:pt x="119211" y="618420"/>
                      <a:pt x="126690" y="610920"/>
                    </a:cubicBezTo>
                    <a:cubicBezTo>
                      <a:pt x="134172" y="603447"/>
                      <a:pt x="146295" y="603447"/>
                      <a:pt x="153777" y="610920"/>
                    </a:cubicBezTo>
                    <a:lnTo>
                      <a:pt x="198701" y="655789"/>
                    </a:lnTo>
                    <a:lnTo>
                      <a:pt x="276252" y="552480"/>
                    </a:lnTo>
                    <a:cubicBezTo>
                      <a:pt x="282600" y="544005"/>
                      <a:pt x="294615" y="542282"/>
                      <a:pt x="303090" y="548630"/>
                    </a:cubicBezTo>
                    <a:cubicBezTo>
                      <a:pt x="311565" y="554978"/>
                      <a:pt x="313288" y="566993"/>
                      <a:pt x="306940" y="575468"/>
                    </a:cubicBezTo>
                    <a:lnTo>
                      <a:pt x="216095" y="696558"/>
                    </a:lnTo>
                    <a:cubicBezTo>
                      <a:pt x="212732" y="701017"/>
                      <a:pt x="207597" y="703787"/>
                      <a:pt x="202025" y="704147"/>
                    </a:cubicBezTo>
                    <a:cubicBezTo>
                      <a:pt x="196497" y="704635"/>
                      <a:pt x="191040" y="702602"/>
                      <a:pt x="187179" y="698608"/>
                    </a:cubicBezTo>
                    <a:close/>
                    <a:moveTo>
                      <a:pt x="187179" y="516973"/>
                    </a:moveTo>
                    <a:cubicBezTo>
                      <a:pt x="191040" y="520961"/>
                      <a:pt x="196497" y="522994"/>
                      <a:pt x="202025" y="522513"/>
                    </a:cubicBezTo>
                    <a:cubicBezTo>
                      <a:pt x="207597" y="522108"/>
                      <a:pt x="212727" y="519327"/>
                      <a:pt x="216095" y="514868"/>
                    </a:cubicBezTo>
                    <a:lnTo>
                      <a:pt x="306940" y="393778"/>
                    </a:lnTo>
                    <a:cubicBezTo>
                      <a:pt x="309986" y="389723"/>
                      <a:pt x="311305" y="384622"/>
                      <a:pt x="310596" y="379598"/>
                    </a:cubicBezTo>
                    <a:cubicBezTo>
                      <a:pt x="309133" y="369112"/>
                      <a:pt x="299445" y="361805"/>
                      <a:pt x="288959" y="363268"/>
                    </a:cubicBezTo>
                    <a:cubicBezTo>
                      <a:pt x="283891" y="363977"/>
                      <a:pt x="279315" y="366685"/>
                      <a:pt x="276252" y="370790"/>
                    </a:cubicBezTo>
                    <a:lnTo>
                      <a:pt x="198701" y="474154"/>
                    </a:lnTo>
                    <a:lnTo>
                      <a:pt x="153777" y="429230"/>
                    </a:lnTo>
                    <a:cubicBezTo>
                      <a:pt x="146282" y="421752"/>
                      <a:pt x="134142" y="421763"/>
                      <a:pt x="126662" y="429258"/>
                    </a:cubicBezTo>
                    <a:cubicBezTo>
                      <a:pt x="119182" y="436752"/>
                      <a:pt x="119195" y="448895"/>
                      <a:pt x="126690" y="456373"/>
                    </a:cubicBezTo>
                    <a:close/>
                    <a:moveTo>
                      <a:pt x="303062" y="185389"/>
                    </a:moveTo>
                    <a:cubicBezTo>
                      <a:pt x="294631" y="179035"/>
                      <a:pt x="282650" y="180719"/>
                      <a:pt x="276296" y="189150"/>
                    </a:cubicBezTo>
                    <a:cubicBezTo>
                      <a:pt x="276285" y="189167"/>
                      <a:pt x="276268" y="189189"/>
                      <a:pt x="276252" y="189211"/>
                    </a:cubicBezTo>
                    <a:lnTo>
                      <a:pt x="198701" y="292575"/>
                    </a:lnTo>
                    <a:lnTo>
                      <a:pt x="153777" y="247706"/>
                    </a:lnTo>
                    <a:cubicBezTo>
                      <a:pt x="146374" y="240228"/>
                      <a:pt x="134309" y="240162"/>
                      <a:pt x="126829" y="247568"/>
                    </a:cubicBezTo>
                    <a:cubicBezTo>
                      <a:pt x="126782" y="247612"/>
                      <a:pt x="126736" y="247662"/>
                      <a:pt x="126690" y="247706"/>
                    </a:cubicBezTo>
                    <a:cubicBezTo>
                      <a:pt x="119211" y="255206"/>
                      <a:pt x="119211" y="267349"/>
                      <a:pt x="126690" y="274849"/>
                    </a:cubicBezTo>
                    <a:lnTo>
                      <a:pt x="187179" y="335394"/>
                    </a:lnTo>
                    <a:cubicBezTo>
                      <a:pt x="191040" y="339388"/>
                      <a:pt x="196497" y="341421"/>
                      <a:pt x="202025" y="340933"/>
                    </a:cubicBezTo>
                    <a:cubicBezTo>
                      <a:pt x="207614" y="340584"/>
                      <a:pt x="212760" y="337787"/>
                      <a:pt x="216095" y="333289"/>
                    </a:cubicBezTo>
                    <a:lnTo>
                      <a:pt x="306940" y="212255"/>
                    </a:lnTo>
                    <a:cubicBezTo>
                      <a:pt x="313299" y="203829"/>
                      <a:pt x="311620" y="191848"/>
                      <a:pt x="303195" y="185488"/>
                    </a:cubicBezTo>
                    <a:cubicBezTo>
                      <a:pt x="303151" y="185455"/>
                      <a:pt x="303107" y="185422"/>
                      <a:pt x="303062" y="185389"/>
                    </a:cubicBezTo>
                    <a:close/>
                    <a:moveTo>
                      <a:pt x="352085" y="673958"/>
                    </a:moveTo>
                    <a:lnTo>
                      <a:pt x="503475" y="673958"/>
                    </a:lnTo>
                    <a:cubicBezTo>
                      <a:pt x="514077" y="673387"/>
                      <a:pt x="522209" y="664330"/>
                      <a:pt x="521639" y="653733"/>
                    </a:cubicBezTo>
                    <a:cubicBezTo>
                      <a:pt x="521112" y="643929"/>
                      <a:pt x="513280" y="636096"/>
                      <a:pt x="503475" y="635570"/>
                    </a:cubicBezTo>
                    <a:lnTo>
                      <a:pt x="352307" y="635570"/>
                    </a:lnTo>
                    <a:cubicBezTo>
                      <a:pt x="341705" y="636141"/>
                      <a:pt x="333573" y="645197"/>
                      <a:pt x="334143" y="655794"/>
                    </a:cubicBezTo>
                    <a:cubicBezTo>
                      <a:pt x="334670" y="665599"/>
                      <a:pt x="342502" y="673432"/>
                      <a:pt x="352307" y="673958"/>
                    </a:cubicBezTo>
                    <a:close/>
                    <a:moveTo>
                      <a:pt x="441324" y="5471"/>
                    </a:moveTo>
                    <a:lnTo>
                      <a:pt x="638081" y="202228"/>
                    </a:lnTo>
                    <a:cubicBezTo>
                      <a:pt x="641682" y="205823"/>
                      <a:pt x="643676" y="210715"/>
                      <a:pt x="643620" y="215800"/>
                    </a:cubicBezTo>
                    <a:lnTo>
                      <a:pt x="643620" y="806126"/>
                    </a:lnTo>
                    <a:cubicBezTo>
                      <a:pt x="643587" y="816723"/>
                      <a:pt x="634996" y="825292"/>
                      <a:pt x="624399" y="825292"/>
                    </a:cubicBezTo>
                    <a:lnTo>
                      <a:pt x="19171" y="825292"/>
                    </a:lnTo>
                    <a:cubicBezTo>
                      <a:pt x="8578" y="825292"/>
                      <a:pt x="-20" y="816723"/>
                      <a:pt x="-50" y="806126"/>
                    </a:cubicBezTo>
                    <a:lnTo>
                      <a:pt x="-50" y="19098"/>
                    </a:lnTo>
                    <a:cubicBezTo>
                      <a:pt x="-20" y="8501"/>
                      <a:pt x="8578" y="-68"/>
                      <a:pt x="19171" y="-68"/>
                    </a:cubicBezTo>
                    <a:lnTo>
                      <a:pt x="427753" y="-68"/>
                    </a:lnTo>
                    <a:cubicBezTo>
                      <a:pt x="432832" y="-107"/>
                      <a:pt x="437718" y="1888"/>
                      <a:pt x="441324" y="5471"/>
                    </a:cubicBezTo>
                    <a:close/>
                    <a:moveTo>
                      <a:pt x="605343" y="223721"/>
                    </a:moveTo>
                    <a:lnTo>
                      <a:pt x="419831" y="38209"/>
                    </a:lnTo>
                    <a:lnTo>
                      <a:pt x="38338" y="38209"/>
                    </a:lnTo>
                    <a:lnTo>
                      <a:pt x="38338" y="786905"/>
                    </a:lnTo>
                    <a:lnTo>
                      <a:pt x="605343" y="786905"/>
                    </a:lnTo>
                    <a:close/>
                    <a:moveTo>
                      <a:pt x="503475" y="454157"/>
                    </a:moveTo>
                    <a:lnTo>
                      <a:pt x="352307" y="454157"/>
                    </a:lnTo>
                    <a:cubicBezTo>
                      <a:pt x="341705" y="454728"/>
                      <a:pt x="333573" y="463784"/>
                      <a:pt x="334143" y="474381"/>
                    </a:cubicBezTo>
                    <a:cubicBezTo>
                      <a:pt x="334670" y="484186"/>
                      <a:pt x="342502" y="492018"/>
                      <a:pt x="352307" y="492545"/>
                    </a:cubicBezTo>
                    <a:lnTo>
                      <a:pt x="503697" y="492545"/>
                    </a:lnTo>
                    <a:cubicBezTo>
                      <a:pt x="514299" y="491974"/>
                      <a:pt x="522431" y="482917"/>
                      <a:pt x="521860" y="472320"/>
                    </a:cubicBezTo>
                    <a:cubicBezTo>
                      <a:pt x="521334" y="462516"/>
                      <a:pt x="513501" y="454683"/>
                      <a:pt x="503697" y="454157"/>
                    </a:cubicBezTo>
                    <a:close/>
                    <a:moveTo>
                      <a:pt x="503475" y="272578"/>
                    </a:moveTo>
                    <a:lnTo>
                      <a:pt x="352307" y="272578"/>
                    </a:lnTo>
                    <a:cubicBezTo>
                      <a:pt x="341705" y="273148"/>
                      <a:pt x="333573" y="282205"/>
                      <a:pt x="334143" y="292802"/>
                    </a:cubicBezTo>
                    <a:cubicBezTo>
                      <a:pt x="334670" y="302607"/>
                      <a:pt x="342502" y="310439"/>
                      <a:pt x="352307" y="310966"/>
                    </a:cubicBezTo>
                    <a:lnTo>
                      <a:pt x="503697" y="310966"/>
                    </a:lnTo>
                    <a:cubicBezTo>
                      <a:pt x="514299" y="310395"/>
                      <a:pt x="522431" y="301338"/>
                      <a:pt x="521860" y="290741"/>
                    </a:cubicBezTo>
                    <a:cubicBezTo>
                      <a:pt x="521334" y="280937"/>
                      <a:pt x="513501" y="273104"/>
                      <a:pt x="503697" y="272578"/>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33" name="Text Placeholder 15">
                <a:extLst>
                  <a:ext uri="{FF2B5EF4-FFF2-40B4-BE49-F238E27FC236}">
                    <a16:creationId xmlns:a16="http://schemas.microsoft.com/office/drawing/2014/main" id="{E62D37CD-671A-40E9-8E00-B8BEEF672795}"/>
                  </a:ext>
                </a:extLst>
              </p:cNvPr>
              <p:cNvSpPr txBox="1">
                <a:spLocks/>
              </p:cNvSpPr>
              <p:nvPr/>
            </p:nvSpPr>
            <p:spPr>
              <a:xfrm>
                <a:off x="12571366" y="525245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Image Specifications:</a:t>
                </a:r>
              </a:p>
              <a:p>
                <a:pPr lvl="1">
                  <a:spcBef>
                    <a:spcPts val="0"/>
                  </a:spcBef>
                </a:pPr>
                <a:r>
                  <a:rPr lang="en-GB" sz="900" dirty="0">
                    <a:solidFill>
                      <a:schemeClr val="accent4"/>
                    </a:solidFill>
                  </a:rPr>
                  <a:t>Use imagery from our carefully curated image library.</a:t>
                </a:r>
              </a:p>
              <a:p>
                <a:pPr lvl="1">
                  <a:spcBef>
                    <a:spcPts val="0"/>
                  </a:spcBef>
                </a:pPr>
                <a:r>
                  <a:rPr lang="en-GB" sz="900" dirty="0">
                    <a:solidFill>
                      <a:schemeClr val="accent4"/>
                    </a:solidFill>
                  </a:rPr>
                  <a:t>Think about the positioning of your images. Right click the image and select ‘Crop’ carefully position the image.</a:t>
                </a:r>
              </a:p>
            </p:txBody>
          </p:sp>
        </p:grpSp>
      </p:grpSp>
    </p:spTree>
    <p:extLst>
      <p:ext uri="{BB962C8B-B14F-4D97-AF65-F5344CB8AC3E}">
        <p14:creationId xmlns:p14="http://schemas.microsoft.com/office/powerpoint/2010/main" val="1984694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ext and imagery Layout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BB3CE34B-82DE-4EE2-A290-15565D7444ED}"/>
              </a:ext>
            </a:extLst>
          </p:cNvPr>
          <p:cNvSpPr/>
          <p:nvPr userDrawn="1"/>
        </p:nvSpPr>
        <p:spPr>
          <a:xfrm>
            <a:off x="6289326" y="545858"/>
            <a:ext cx="5613779" cy="6016942"/>
          </a:xfrm>
          <a:custGeom>
            <a:avLst/>
            <a:gdLst>
              <a:gd name="connsiteX0" fmla="*/ 0 w 5971984"/>
              <a:gd name="connsiteY0" fmla="*/ 0 h 6016942"/>
              <a:gd name="connsiteX1" fmla="*/ 5971985 w 5971984"/>
              <a:gd name="connsiteY1" fmla="*/ 0 h 6016942"/>
              <a:gd name="connsiteX2" fmla="*/ 5971985 w 5971984"/>
              <a:gd name="connsiteY2" fmla="*/ 6016943 h 6016942"/>
              <a:gd name="connsiteX3" fmla="*/ 0 w 5971984"/>
              <a:gd name="connsiteY3" fmla="*/ 6016943 h 6016942"/>
            </a:gdLst>
            <a:ahLst/>
            <a:cxnLst>
              <a:cxn ang="0">
                <a:pos x="connsiteX0" y="connsiteY0"/>
              </a:cxn>
              <a:cxn ang="0">
                <a:pos x="connsiteX1" y="connsiteY1"/>
              </a:cxn>
              <a:cxn ang="0">
                <a:pos x="connsiteX2" y="connsiteY2"/>
              </a:cxn>
              <a:cxn ang="0">
                <a:pos x="connsiteX3" y="connsiteY3"/>
              </a:cxn>
            </a:cxnLst>
            <a:rect l="l" t="t" r="r" b="b"/>
            <a:pathLst>
              <a:path w="5971984" h="6016942">
                <a:moveTo>
                  <a:pt x="0" y="0"/>
                </a:moveTo>
                <a:lnTo>
                  <a:pt x="5971985" y="0"/>
                </a:lnTo>
                <a:lnTo>
                  <a:pt x="5971985" y="6016943"/>
                </a:lnTo>
                <a:lnTo>
                  <a:pt x="0" y="6016943"/>
                </a:lnTo>
                <a:close/>
              </a:path>
            </a:pathLst>
          </a:custGeom>
          <a:solidFill>
            <a:srgbClr val="F280AB"/>
          </a:solidFill>
          <a:ln w="3175" cap="flat">
            <a:noFill/>
            <a:prstDash val="solid"/>
            <a:miter/>
          </a:ln>
        </p:spPr>
        <p:txBody>
          <a:bodyPr rtlCol="0" anchor="ctr"/>
          <a:lstStyle/>
          <a:p>
            <a:endParaRPr lang="en-IN"/>
          </a:p>
        </p:txBody>
      </p:sp>
      <p:sp>
        <p:nvSpPr>
          <p:cNvPr id="19" name="Picture Placeholder 4">
            <a:extLst>
              <a:ext uri="{FF2B5EF4-FFF2-40B4-BE49-F238E27FC236}">
                <a16:creationId xmlns:a16="http://schemas.microsoft.com/office/drawing/2014/main" id="{E74653D7-652A-4933-B2A2-5AC92C0A5771}"/>
              </a:ext>
            </a:extLst>
          </p:cNvPr>
          <p:cNvSpPr>
            <a:spLocks noGrp="1"/>
          </p:cNvSpPr>
          <p:nvPr>
            <p:ph type="pic" sz="quarter" idx="10" hasCustomPrompt="1"/>
          </p:nvPr>
        </p:nvSpPr>
        <p:spPr>
          <a:xfrm>
            <a:off x="6027738" y="280034"/>
            <a:ext cx="5653752" cy="6087491"/>
          </a:xfrm>
          <a:prstGeom prst="rect">
            <a:avLst/>
          </a:prstGeom>
        </p:spPr>
        <p:txBody>
          <a:bodyPr anchor="ctr"/>
          <a:lstStyle>
            <a:lvl1pPr marL="0" indent="0" algn="ctr">
              <a:buNone/>
              <a:defRPr>
                <a:solidFill>
                  <a:schemeClr val="tx2"/>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4421892" cy="1077218"/>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tx2"/>
                </a:solidFill>
                <a:latin typeface="+mj-lt"/>
                <a:ea typeface="GT America Rg" panose="00000500000000000000" pitchFamily="50" charset="0"/>
                <a:cs typeface="+mj-cs"/>
              </a:defRPr>
            </a:lvl1pPr>
          </a:lstStyle>
          <a:p>
            <a:r>
              <a:rPr lang="da-DK" dirty="0"/>
              <a:t>Insert text</a:t>
            </a:r>
            <a:br>
              <a:rPr lang="da-DK" dirty="0"/>
            </a:br>
            <a:r>
              <a:rPr lang="da-DK" dirty="0"/>
              <a:t>here</a:t>
            </a:r>
            <a:endParaRPr lang="hi-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1114148" y="2481054"/>
            <a:ext cx="4421892" cy="35706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grpSp>
        <p:nvGrpSpPr>
          <p:cNvPr id="9" name="Group 8">
            <a:extLst>
              <a:ext uri="{FF2B5EF4-FFF2-40B4-BE49-F238E27FC236}">
                <a16:creationId xmlns:a16="http://schemas.microsoft.com/office/drawing/2014/main" id="{A5C052F0-58D1-47C9-9C80-F96A71B815AE}"/>
              </a:ext>
            </a:extLst>
          </p:cNvPr>
          <p:cNvGrpSpPr/>
          <p:nvPr userDrawn="1"/>
        </p:nvGrpSpPr>
        <p:grpSpPr>
          <a:xfrm>
            <a:off x="1009978" y="6051679"/>
            <a:ext cx="712676" cy="365125"/>
            <a:chOff x="1881528" y="6046917"/>
            <a:chExt cx="600882" cy="365125"/>
          </a:xfrm>
        </p:grpSpPr>
        <p:sp>
          <p:nvSpPr>
            <p:cNvPr id="11" name="Slide Number Placeholder 12">
              <a:extLst>
                <a:ext uri="{FF2B5EF4-FFF2-40B4-BE49-F238E27FC236}">
                  <a16:creationId xmlns:a16="http://schemas.microsoft.com/office/drawing/2014/main" id="{3C388C78-09C7-427D-A969-07B40D43E91B}"/>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mn-lt"/>
                </a:rPr>
                <a:t>&lt;/</a:t>
              </a:r>
            </a:p>
          </p:txBody>
        </p:sp>
        <p:sp>
          <p:nvSpPr>
            <p:cNvPr id="12" name="Slide Number Placeholder 12">
              <a:extLst>
                <a:ext uri="{FF2B5EF4-FFF2-40B4-BE49-F238E27FC236}">
                  <a16:creationId xmlns:a16="http://schemas.microsoft.com/office/drawing/2014/main" id="{4C5D94C4-852E-4EE5-82FB-507E246070C3}"/>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mn-lt"/>
                </a:rPr>
                <a:t>&gt;</a:t>
              </a:r>
            </a:p>
          </p:txBody>
        </p:sp>
      </p:grpSp>
      <p:sp>
        <p:nvSpPr>
          <p:cNvPr id="13" name="Slide Number Placeholder 8">
            <a:extLst>
              <a:ext uri="{FF2B5EF4-FFF2-40B4-BE49-F238E27FC236}">
                <a16:creationId xmlns:a16="http://schemas.microsoft.com/office/drawing/2014/main" id="{05B15E62-2B6D-4C27-B12E-50A0490BD643}"/>
              </a:ext>
            </a:extLst>
          </p:cNvPr>
          <p:cNvSpPr>
            <a:spLocks noGrp="1"/>
          </p:cNvSpPr>
          <p:nvPr>
            <p:ph type="sldNum" sz="quarter" idx="12"/>
          </p:nvPr>
        </p:nvSpPr>
        <p:spPr>
          <a:xfrm>
            <a:off x="1183256" y="6165304"/>
            <a:ext cx="411160" cy="128350"/>
          </a:xfrm>
        </p:spPr>
        <p:txBody>
          <a:bodyPr/>
          <a:lstStyle>
            <a:lvl1pPr algn="ctr">
              <a:defRPr>
                <a:solidFill>
                  <a:schemeClr val="tx2"/>
                </a:solidFill>
              </a:defRPr>
            </a:lvl1pPr>
          </a:lstStyle>
          <a:p>
            <a:fld id="{78E74617-0A29-4426-8CD2-8D3B5446FC90}" type="slidenum">
              <a:rPr lang="en-IN" smtClean="0"/>
              <a:pPr/>
              <a:t>‹#›</a:t>
            </a:fld>
            <a:endParaRPr lang="en-IN" dirty="0"/>
          </a:p>
        </p:txBody>
      </p:sp>
      <p:sp>
        <p:nvSpPr>
          <p:cNvPr id="14" name="Text Placeholder 32">
            <a:extLst>
              <a:ext uri="{FF2B5EF4-FFF2-40B4-BE49-F238E27FC236}">
                <a16:creationId xmlns:a16="http://schemas.microsoft.com/office/drawing/2014/main" id="{82CD484E-42DD-4702-B750-6A6877DA9B98}"/>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6" name="Group 15">
            <a:extLst>
              <a:ext uri="{FF2B5EF4-FFF2-40B4-BE49-F238E27FC236}">
                <a16:creationId xmlns:a16="http://schemas.microsoft.com/office/drawing/2014/main" id="{9FA1B483-0A24-436E-93D6-145EE5E767F5}"/>
              </a:ext>
            </a:extLst>
          </p:cNvPr>
          <p:cNvGrpSpPr/>
          <p:nvPr userDrawn="1"/>
        </p:nvGrpSpPr>
        <p:grpSpPr>
          <a:xfrm>
            <a:off x="11184000" y="6562800"/>
            <a:ext cx="1008000" cy="295200"/>
            <a:chOff x="-4575695" y="8264475"/>
            <a:chExt cx="15209243" cy="4446102"/>
          </a:xfrm>
        </p:grpSpPr>
        <p:sp>
          <p:nvSpPr>
            <p:cNvPr id="17" name="Rectangle 16">
              <a:extLst>
                <a:ext uri="{FF2B5EF4-FFF2-40B4-BE49-F238E27FC236}">
                  <a16:creationId xmlns:a16="http://schemas.microsoft.com/office/drawing/2014/main" id="{EDA1E65D-7C4C-4950-A1BB-710E2E151630}"/>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FEAE9A1A-00AF-4246-B9DA-88E8FC798387}"/>
                </a:ext>
              </a:extLst>
            </p:cNvPr>
            <p:cNvGrpSpPr/>
            <p:nvPr userDrawn="1"/>
          </p:nvGrpSpPr>
          <p:grpSpPr>
            <a:xfrm>
              <a:off x="-2666274" y="9751326"/>
              <a:ext cx="11390400" cy="1472400"/>
              <a:chOff x="2087541" y="-1621965"/>
              <a:chExt cx="12192054" cy="1578711"/>
            </a:xfrm>
          </p:grpSpPr>
          <p:sp>
            <p:nvSpPr>
              <p:cNvPr id="20" name="Freeform: Shape 19">
                <a:extLst>
                  <a:ext uri="{FF2B5EF4-FFF2-40B4-BE49-F238E27FC236}">
                    <a16:creationId xmlns:a16="http://schemas.microsoft.com/office/drawing/2014/main" id="{F116B63E-F504-4D9E-B450-717D4AA7E1CB}"/>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A21FECD0-889F-47FA-8E2F-3B11CA895ABB}"/>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C9B23655-1E66-4F80-AF09-49B8623FF3FE}"/>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35" name="Group 34">
            <a:extLst>
              <a:ext uri="{FF2B5EF4-FFF2-40B4-BE49-F238E27FC236}">
                <a16:creationId xmlns:a16="http://schemas.microsoft.com/office/drawing/2014/main" id="{66A02551-A3FA-42B3-B75B-C377FE8B1392}"/>
              </a:ext>
            </a:extLst>
          </p:cNvPr>
          <p:cNvGrpSpPr/>
          <p:nvPr userDrawn="1"/>
        </p:nvGrpSpPr>
        <p:grpSpPr>
          <a:xfrm>
            <a:off x="12571366" y="13122"/>
            <a:ext cx="1862392" cy="5905406"/>
            <a:chOff x="12571366" y="467744"/>
            <a:chExt cx="1862392" cy="5905406"/>
          </a:xfrm>
        </p:grpSpPr>
        <p:grpSp>
          <p:nvGrpSpPr>
            <p:cNvPr id="36" name="Group 35">
              <a:extLst>
                <a:ext uri="{FF2B5EF4-FFF2-40B4-BE49-F238E27FC236}">
                  <a16:creationId xmlns:a16="http://schemas.microsoft.com/office/drawing/2014/main" id="{FD9E2A22-BD2D-4AE3-889E-48809E7E37F2}"/>
                </a:ext>
              </a:extLst>
            </p:cNvPr>
            <p:cNvGrpSpPr/>
            <p:nvPr/>
          </p:nvGrpSpPr>
          <p:grpSpPr>
            <a:xfrm>
              <a:off x="12571366" y="467744"/>
              <a:ext cx="1862392" cy="1658329"/>
              <a:chOff x="12571366" y="1005637"/>
              <a:chExt cx="1862392" cy="1658329"/>
            </a:xfrm>
          </p:grpSpPr>
          <p:sp>
            <p:nvSpPr>
              <p:cNvPr id="43" name="Text Placeholder 15">
                <a:extLst>
                  <a:ext uri="{FF2B5EF4-FFF2-40B4-BE49-F238E27FC236}">
                    <a16:creationId xmlns:a16="http://schemas.microsoft.com/office/drawing/2014/main" id="{73786546-4E2B-4D3C-9AF6-E30A5F7A3925}"/>
                  </a:ext>
                </a:extLst>
              </p:cNvPr>
              <p:cNvSpPr txBox="1">
                <a:spLocks/>
              </p:cNvSpPr>
              <p:nvPr/>
            </p:nvSpPr>
            <p:spPr>
              <a:xfrm>
                <a:off x="12571366" y="1640096"/>
                <a:ext cx="1862392" cy="1023870"/>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b="1" dirty="0">
                    <a:solidFill>
                      <a:schemeClr val="accent4"/>
                    </a:solidFill>
                  </a:rPr>
                  <a:t>To create a slide with pictures: </a:t>
                </a:r>
              </a:p>
              <a:p>
                <a:pPr marL="0" lvl="1" indent="0">
                  <a:spcBef>
                    <a:spcPts val="0"/>
                  </a:spcBef>
                  <a:buNone/>
                </a:pPr>
                <a:r>
                  <a:rPr lang="en-GB" sz="900" dirty="0">
                    <a:solidFill>
                      <a:schemeClr val="accent4"/>
                    </a:solidFill>
                  </a:rPr>
                  <a:t>Choose a layout style and duplicate the slide. We recommend duplicating the slide so all visible design elements are copied from the Master Slide.</a:t>
                </a:r>
              </a:p>
            </p:txBody>
          </p:sp>
          <p:sp>
            <p:nvSpPr>
              <p:cNvPr id="44" name="Freeform: Shape 43">
                <a:extLst>
                  <a:ext uri="{FF2B5EF4-FFF2-40B4-BE49-F238E27FC236}">
                    <a16:creationId xmlns:a16="http://schemas.microsoft.com/office/drawing/2014/main" id="{35B9B7C3-25E9-49FD-B8CF-D644D1A930F2}"/>
                  </a:ext>
                </a:extLst>
              </p:cNvPr>
              <p:cNvSpPr/>
              <p:nvPr/>
            </p:nvSpPr>
            <p:spPr>
              <a:xfrm>
                <a:off x="12571366" y="1005637"/>
                <a:ext cx="555806" cy="554915"/>
              </a:xfrm>
              <a:custGeom>
                <a:avLst/>
                <a:gdLst>
                  <a:gd name="connsiteX0" fmla="*/ 847536 w 849846"/>
                  <a:gd name="connsiteY0" fmla="*/ 145462 h 848484"/>
                  <a:gd name="connsiteX1" fmla="*/ 821391 w 849846"/>
                  <a:gd name="connsiteY1" fmla="*/ 112836 h 848484"/>
                  <a:gd name="connsiteX2" fmla="*/ 729383 w 849846"/>
                  <a:gd name="connsiteY2" fmla="*/ 59880 h 848484"/>
                  <a:gd name="connsiteX3" fmla="*/ 688336 w 849846"/>
                  <a:gd name="connsiteY3" fmla="*/ 54894 h 848484"/>
                  <a:gd name="connsiteX4" fmla="*/ 655432 w 849846"/>
                  <a:gd name="connsiteY4" fmla="*/ 79710 h 848484"/>
                  <a:gd name="connsiteX5" fmla="*/ 620147 w 849846"/>
                  <a:gd name="connsiteY5" fmla="*/ 141474 h 848484"/>
                  <a:gd name="connsiteX6" fmla="*/ 601313 w 849846"/>
                  <a:gd name="connsiteY6" fmla="*/ 175929 h 848484"/>
                  <a:gd name="connsiteX7" fmla="*/ 601313 w 849846"/>
                  <a:gd name="connsiteY7" fmla="*/ 54063 h 848484"/>
                  <a:gd name="connsiteX8" fmla="*/ 549548 w 849846"/>
                  <a:gd name="connsiteY8" fmla="*/ -56 h 848484"/>
                  <a:gd name="connsiteX9" fmla="*/ 547194 w 849846"/>
                  <a:gd name="connsiteY9" fmla="*/ -56 h 848484"/>
                  <a:gd name="connsiteX10" fmla="*/ 150301 w 849846"/>
                  <a:gd name="connsiteY10" fmla="*/ -56 h 848484"/>
                  <a:gd name="connsiteX11" fmla="*/ 3730 w 849846"/>
                  <a:gd name="connsiteY11" fmla="*/ 146625 h 848484"/>
                  <a:gd name="connsiteX12" fmla="*/ -37 w 849846"/>
                  <a:gd name="connsiteY12" fmla="*/ 152165 h 848484"/>
                  <a:gd name="connsiteX13" fmla="*/ -37 w 849846"/>
                  <a:gd name="connsiteY13" fmla="*/ 794284 h 848484"/>
                  <a:gd name="connsiteX14" fmla="*/ 51729 w 849846"/>
                  <a:gd name="connsiteY14" fmla="*/ 848403 h 848484"/>
                  <a:gd name="connsiteX15" fmla="*/ 54138 w 849846"/>
                  <a:gd name="connsiteY15" fmla="*/ 848403 h 848484"/>
                  <a:gd name="connsiteX16" fmla="*/ 547692 w 849846"/>
                  <a:gd name="connsiteY16" fmla="*/ 848403 h 848484"/>
                  <a:gd name="connsiteX17" fmla="*/ 601812 w 849846"/>
                  <a:gd name="connsiteY17" fmla="*/ 796638 h 848484"/>
                  <a:gd name="connsiteX18" fmla="*/ 601812 w 849846"/>
                  <a:gd name="connsiteY18" fmla="*/ 794284 h 848484"/>
                  <a:gd name="connsiteX19" fmla="*/ 601812 w 849846"/>
                  <a:gd name="connsiteY19" fmla="*/ 604119 h 848484"/>
                  <a:gd name="connsiteX20" fmla="*/ 755362 w 849846"/>
                  <a:gd name="connsiteY20" fmla="*/ 338785 h 848484"/>
                  <a:gd name="connsiteX21" fmla="*/ 843160 w 849846"/>
                  <a:gd name="connsiteY21" fmla="*/ 186619 h 848484"/>
                  <a:gd name="connsiteX22" fmla="*/ 847536 w 849846"/>
                  <a:gd name="connsiteY22" fmla="*/ 145462 h 848484"/>
                  <a:gd name="connsiteX23" fmla="*/ 63832 w 849846"/>
                  <a:gd name="connsiteY23" fmla="*/ 140809 h 848484"/>
                  <a:gd name="connsiteX24" fmla="*/ 138945 w 849846"/>
                  <a:gd name="connsiteY24" fmla="*/ 64034 h 848484"/>
                  <a:gd name="connsiteX25" fmla="*/ 138945 w 849846"/>
                  <a:gd name="connsiteY25" fmla="*/ 140809 h 848484"/>
                  <a:gd name="connsiteX26" fmla="*/ 371209 w 849846"/>
                  <a:gd name="connsiteY26" fmla="*/ 580078 h 848484"/>
                  <a:gd name="connsiteX27" fmla="*/ 366169 w 849846"/>
                  <a:gd name="connsiteY27" fmla="*/ 611985 h 848484"/>
                  <a:gd name="connsiteX28" fmla="*/ 334816 w 849846"/>
                  <a:gd name="connsiteY28" fmla="*/ 810680 h 848484"/>
                  <a:gd name="connsiteX29" fmla="*/ 53861 w 849846"/>
                  <a:gd name="connsiteY29" fmla="*/ 810680 h 848484"/>
                  <a:gd name="connsiteX30" fmla="*/ 37243 w 849846"/>
                  <a:gd name="connsiteY30" fmla="*/ 796605 h 848484"/>
                  <a:gd name="connsiteX31" fmla="*/ 37243 w 849846"/>
                  <a:gd name="connsiteY31" fmla="*/ 794062 h 848484"/>
                  <a:gd name="connsiteX32" fmla="*/ 37243 w 849846"/>
                  <a:gd name="connsiteY32" fmla="*/ 792456 h 848484"/>
                  <a:gd name="connsiteX33" fmla="*/ 37243 w 849846"/>
                  <a:gd name="connsiteY33" fmla="*/ 792456 h 848484"/>
                  <a:gd name="connsiteX34" fmla="*/ 37243 w 849846"/>
                  <a:gd name="connsiteY34" fmla="*/ 178532 h 848484"/>
                  <a:gd name="connsiteX35" fmla="*/ 159108 w 849846"/>
                  <a:gd name="connsiteY35" fmla="*/ 178532 h 848484"/>
                  <a:gd name="connsiteX36" fmla="*/ 177995 w 849846"/>
                  <a:gd name="connsiteY36" fmla="*/ 161692 h 848484"/>
                  <a:gd name="connsiteX37" fmla="*/ 177997 w 849846"/>
                  <a:gd name="connsiteY37" fmla="*/ 159698 h 848484"/>
                  <a:gd name="connsiteX38" fmla="*/ 177997 w 849846"/>
                  <a:gd name="connsiteY38" fmla="*/ 37833 h 848484"/>
                  <a:gd name="connsiteX39" fmla="*/ 546917 w 849846"/>
                  <a:gd name="connsiteY39" fmla="*/ 37833 h 848484"/>
                  <a:gd name="connsiteX40" fmla="*/ 563258 w 849846"/>
                  <a:gd name="connsiteY40" fmla="*/ 52108 h 848484"/>
                  <a:gd name="connsiteX41" fmla="*/ 563258 w 849846"/>
                  <a:gd name="connsiteY41" fmla="*/ 54174 h 848484"/>
                  <a:gd name="connsiteX42" fmla="*/ 563258 w 849846"/>
                  <a:gd name="connsiteY42" fmla="*/ 242511 h 848484"/>
                  <a:gd name="connsiteX43" fmla="*/ 381900 w 849846"/>
                  <a:gd name="connsiteY43" fmla="*/ 554209 h 848484"/>
                  <a:gd name="connsiteX44" fmla="*/ 372927 w 849846"/>
                  <a:gd name="connsiteY44" fmla="*/ 568611 h 848484"/>
                  <a:gd name="connsiteX45" fmla="*/ 372927 w 849846"/>
                  <a:gd name="connsiteY45" fmla="*/ 570716 h 848484"/>
                  <a:gd name="connsiteX46" fmla="*/ 372151 w 849846"/>
                  <a:gd name="connsiteY46" fmla="*/ 572821 h 848484"/>
                  <a:gd name="connsiteX47" fmla="*/ 371154 w 849846"/>
                  <a:gd name="connsiteY47" fmla="*/ 575868 h 848484"/>
                  <a:gd name="connsiteX48" fmla="*/ 371209 w 849846"/>
                  <a:gd name="connsiteY48" fmla="*/ 580078 h 848484"/>
                  <a:gd name="connsiteX49" fmla="*/ 434192 w 849846"/>
                  <a:gd name="connsiteY49" fmla="*/ 729197 h 848484"/>
                  <a:gd name="connsiteX50" fmla="*/ 378189 w 849846"/>
                  <a:gd name="connsiteY50" fmla="*/ 775339 h 848484"/>
                  <a:gd name="connsiteX51" fmla="*/ 389711 w 849846"/>
                  <a:gd name="connsiteY51" fmla="*/ 702885 h 848484"/>
                  <a:gd name="connsiteX52" fmla="*/ 522821 w 849846"/>
                  <a:gd name="connsiteY52" fmla="*/ 656742 h 848484"/>
                  <a:gd name="connsiteX53" fmla="*/ 466430 w 849846"/>
                  <a:gd name="connsiteY53" fmla="*/ 702885 h 848484"/>
                  <a:gd name="connsiteX54" fmla="*/ 395638 w 849846"/>
                  <a:gd name="connsiteY54" fmla="*/ 661451 h 848484"/>
                  <a:gd name="connsiteX55" fmla="*/ 407547 w 849846"/>
                  <a:gd name="connsiteY55" fmla="*/ 589938 h 848484"/>
                  <a:gd name="connsiteX56" fmla="*/ 522599 w 849846"/>
                  <a:gd name="connsiteY56" fmla="*/ 656742 h 848484"/>
                  <a:gd name="connsiteX57" fmla="*/ 425883 w 849846"/>
                  <a:gd name="connsiteY57" fmla="*/ 555982 h 848484"/>
                  <a:gd name="connsiteX58" fmla="*/ 645019 w 849846"/>
                  <a:gd name="connsiteY58" fmla="*/ 175485 h 848484"/>
                  <a:gd name="connsiteX59" fmla="*/ 764613 w 849846"/>
                  <a:gd name="connsiteY59" fmla="*/ 244616 h 848484"/>
                  <a:gd name="connsiteX60" fmla="*/ 599430 w 849846"/>
                  <a:gd name="connsiteY60" fmla="*/ 532661 h 848484"/>
                  <a:gd name="connsiteX61" fmla="*/ 545421 w 849846"/>
                  <a:gd name="connsiteY61" fmla="*/ 625002 h 848484"/>
                  <a:gd name="connsiteX62" fmla="*/ 425661 w 849846"/>
                  <a:gd name="connsiteY62" fmla="*/ 555982 h 848484"/>
                  <a:gd name="connsiteX63" fmla="*/ 563978 w 849846"/>
                  <a:gd name="connsiteY63" fmla="*/ 672308 h 848484"/>
                  <a:gd name="connsiteX64" fmla="*/ 563978 w 849846"/>
                  <a:gd name="connsiteY64" fmla="*/ 794505 h 848484"/>
                  <a:gd name="connsiteX65" fmla="*/ 550002 w 849846"/>
                  <a:gd name="connsiteY65" fmla="*/ 811101 h 848484"/>
                  <a:gd name="connsiteX66" fmla="*/ 547637 w 849846"/>
                  <a:gd name="connsiteY66" fmla="*/ 811123 h 848484"/>
                  <a:gd name="connsiteX67" fmla="*/ 395749 w 849846"/>
                  <a:gd name="connsiteY67" fmla="*/ 811123 h 848484"/>
                  <a:gd name="connsiteX68" fmla="*/ 455463 w 849846"/>
                  <a:gd name="connsiteY68" fmla="*/ 762765 h 848484"/>
                  <a:gd name="connsiteX69" fmla="*/ 560710 w 849846"/>
                  <a:gd name="connsiteY69" fmla="*/ 677515 h 848484"/>
                  <a:gd name="connsiteX70" fmla="*/ 563757 w 849846"/>
                  <a:gd name="connsiteY70" fmla="*/ 672086 h 848484"/>
                  <a:gd name="connsiteX71" fmla="*/ 663686 w 849846"/>
                  <a:gd name="connsiteY71" fmla="*/ 143745 h 848484"/>
                  <a:gd name="connsiteX72" fmla="*/ 676593 w 849846"/>
                  <a:gd name="connsiteY72" fmla="*/ 120923 h 848484"/>
                  <a:gd name="connsiteX73" fmla="*/ 700190 w 849846"/>
                  <a:gd name="connsiteY73" fmla="*/ 90124 h 848484"/>
                  <a:gd name="connsiteX74" fmla="*/ 712377 w 849846"/>
                  <a:gd name="connsiteY74" fmla="*/ 92174 h 848484"/>
                  <a:gd name="connsiteX75" fmla="*/ 772368 w 849846"/>
                  <a:gd name="connsiteY75" fmla="*/ 127626 h 848484"/>
                  <a:gd name="connsiteX76" fmla="*/ 811143 w 849846"/>
                  <a:gd name="connsiteY76" fmla="*/ 156375 h 848484"/>
                  <a:gd name="connsiteX77" fmla="*/ 808761 w 849846"/>
                  <a:gd name="connsiteY77" fmla="*/ 168063 h 848484"/>
                  <a:gd name="connsiteX78" fmla="*/ 782948 w 849846"/>
                  <a:gd name="connsiteY78" fmla="*/ 212820 h 848484"/>
                  <a:gd name="connsiteX79" fmla="*/ 663686 w 849846"/>
                  <a:gd name="connsiteY79" fmla="*/ 143523 h 848484"/>
                  <a:gd name="connsiteX80" fmla="*/ 89091 w 849846"/>
                  <a:gd name="connsiteY80" fmla="*/ 247829 h 848484"/>
                  <a:gd name="connsiteX81" fmla="*/ 124321 w 849846"/>
                  <a:gd name="connsiteY81" fmla="*/ 247829 h 848484"/>
                  <a:gd name="connsiteX82" fmla="*/ 124321 w 849846"/>
                  <a:gd name="connsiteY82" fmla="*/ 282838 h 848484"/>
                  <a:gd name="connsiteX83" fmla="*/ 89091 w 849846"/>
                  <a:gd name="connsiteY83" fmla="*/ 282838 h 848484"/>
                  <a:gd name="connsiteX84" fmla="*/ 89091 w 849846"/>
                  <a:gd name="connsiteY84" fmla="*/ 353575 h 848484"/>
                  <a:gd name="connsiteX85" fmla="*/ 124321 w 849846"/>
                  <a:gd name="connsiteY85" fmla="*/ 353575 h 848484"/>
                  <a:gd name="connsiteX86" fmla="*/ 124321 w 849846"/>
                  <a:gd name="connsiteY86" fmla="*/ 388805 h 848484"/>
                  <a:gd name="connsiteX87" fmla="*/ 89091 w 849846"/>
                  <a:gd name="connsiteY87" fmla="*/ 388805 h 848484"/>
                  <a:gd name="connsiteX88" fmla="*/ 89091 w 849846"/>
                  <a:gd name="connsiteY88" fmla="*/ 459376 h 848484"/>
                  <a:gd name="connsiteX89" fmla="*/ 124321 w 849846"/>
                  <a:gd name="connsiteY89" fmla="*/ 459376 h 848484"/>
                  <a:gd name="connsiteX90" fmla="*/ 124321 w 849846"/>
                  <a:gd name="connsiteY90" fmla="*/ 494606 h 848484"/>
                  <a:gd name="connsiteX91" fmla="*/ 89091 w 849846"/>
                  <a:gd name="connsiteY91" fmla="*/ 494606 h 848484"/>
                  <a:gd name="connsiteX92" fmla="*/ 89091 w 849846"/>
                  <a:gd name="connsiteY92" fmla="*/ 565122 h 848484"/>
                  <a:gd name="connsiteX93" fmla="*/ 124321 w 849846"/>
                  <a:gd name="connsiteY93" fmla="*/ 565122 h 848484"/>
                  <a:gd name="connsiteX94" fmla="*/ 124321 w 849846"/>
                  <a:gd name="connsiteY94" fmla="*/ 600352 h 848484"/>
                  <a:gd name="connsiteX95" fmla="*/ 89091 w 849846"/>
                  <a:gd name="connsiteY95" fmla="*/ 600352 h 848484"/>
                  <a:gd name="connsiteX96" fmla="*/ 89091 w 849846"/>
                  <a:gd name="connsiteY96" fmla="*/ 670867 h 848484"/>
                  <a:gd name="connsiteX97" fmla="*/ 124321 w 849846"/>
                  <a:gd name="connsiteY97" fmla="*/ 670867 h 848484"/>
                  <a:gd name="connsiteX98" fmla="*/ 124321 w 849846"/>
                  <a:gd name="connsiteY98" fmla="*/ 706153 h 848484"/>
                  <a:gd name="connsiteX99" fmla="*/ 89091 w 849846"/>
                  <a:gd name="connsiteY99" fmla="*/ 706153 h 848484"/>
                  <a:gd name="connsiteX100" fmla="*/ 176003 w 849846"/>
                  <a:gd name="connsiteY100" fmla="*/ 265444 h 848484"/>
                  <a:gd name="connsiteX101" fmla="*/ 192843 w 849846"/>
                  <a:gd name="connsiteY101" fmla="*/ 246560 h 848484"/>
                  <a:gd name="connsiteX102" fmla="*/ 194837 w 849846"/>
                  <a:gd name="connsiteY102" fmla="*/ 246555 h 848484"/>
                  <a:gd name="connsiteX103" fmla="*/ 423999 w 849846"/>
                  <a:gd name="connsiteY103" fmla="*/ 246555 h 848484"/>
                  <a:gd name="connsiteX104" fmla="*/ 442888 w 849846"/>
                  <a:gd name="connsiteY104" fmla="*/ 265444 h 848484"/>
                  <a:gd name="connsiteX105" fmla="*/ 423999 w 849846"/>
                  <a:gd name="connsiteY105" fmla="*/ 284333 h 848484"/>
                  <a:gd name="connsiteX106" fmla="*/ 194837 w 849846"/>
                  <a:gd name="connsiteY106" fmla="*/ 284333 h 848484"/>
                  <a:gd name="connsiteX107" fmla="*/ 176001 w 849846"/>
                  <a:gd name="connsiteY107" fmla="*/ 267438 h 848484"/>
                  <a:gd name="connsiteX108" fmla="*/ 176003 w 849846"/>
                  <a:gd name="connsiteY108" fmla="*/ 265444 h 848484"/>
                  <a:gd name="connsiteX109" fmla="*/ 228849 w 849846"/>
                  <a:gd name="connsiteY109" fmla="*/ 159698 h 848484"/>
                  <a:gd name="connsiteX110" fmla="*/ 245685 w 849846"/>
                  <a:gd name="connsiteY110" fmla="*/ 140809 h 848484"/>
                  <a:gd name="connsiteX111" fmla="*/ 247738 w 849846"/>
                  <a:gd name="connsiteY111" fmla="*/ 140809 h 848484"/>
                  <a:gd name="connsiteX112" fmla="*/ 494515 w 849846"/>
                  <a:gd name="connsiteY112" fmla="*/ 140809 h 848484"/>
                  <a:gd name="connsiteX113" fmla="*/ 514401 w 849846"/>
                  <a:gd name="connsiteY113" fmla="*/ 158646 h 848484"/>
                  <a:gd name="connsiteX114" fmla="*/ 496559 w 849846"/>
                  <a:gd name="connsiteY114" fmla="*/ 178532 h 848484"/>
                  <a:gd name="connsiteX115" fmla="*/ 494515 w 849846"/>
                  <a:gd name="connsiteY115" fmla="*/ 178532 h 848484"/>
                  <a:gd name="connsiteX116" fmla="*/ 247738 w 849846"/>
                  <a:gd name="connsiteY116" fmla="*/ 178532 h 848484"/>
                  <a:gd name="connsiteX117" fmla="*/ 228851 w 849846"/>
                  <a:gd name="connsiteY117" fmla="*/ 161692 h 848484"/>
                  <a:gd name="connsiteX118" fmla="*/ 228849 w 849846"/>
                  <a:gd name="connsiteY118" fmla="*/ 159698 h 848484"/>
                  <a:gd name="connsiteX119" fmla="*/ 176003 w 849846"/>
                  <a:gd name="connsiteY119" fmla="*/ 371467 h 848484"/>
                  <a:gd name="connsiteX120" fmla="*/ 192843 w 849846"/>
                  <a:gd name="connsiteY120" fmla="*/ 352583 h 848484"/>
                  <a:gd name="connsiteX121" fmla="*/ 194837 w 849846"/>
                  <a:gd name="connsiteY121" fmla="*/ 352578 h 848484"/>
                  <a:gd name="connsiteX122" fmla="*/ 388714 w 849846"/>
                  <a:gd name="connsiteY122" fmla="*/ 352578 h 848484"/>
                  <a:gd name="connsiteX123" fmla="*/ 407603 w 849846"/>
                  <a:gd name="connsiteY123" fmla="*/ 371467 h 848484"/>
                  <a:gd name="connsiteX124" fmla="*/ 388714 w 849846"/>
                  <a:gd name="connsiteY124" fmla="*/ 390356 h 848484"/>
                  <a:gd name="connsiteX125" fmla="*/ 194837 w 849846"/>
                  <a:gd name="connsiteY125" fmla="*/ 390356 h 848484"/>
                  <a:gd name="connsiteX126" fmla="*/ 176001 w 849846"/>
                  <a:gd name="connsiteY126" fmla="*/ 373461 h 848484"/>
                  <a:gd name="connsiteX127" fmla="*/ 176003 w 849846"/>
                  <a:gd name="connsiteY127" fmla="*/ 371467 h 848484"/>
                  <a:gd name="connsiteX128" fmla="*/ 372373 w 849846"/>
                  <a:gd name="connsiteY128" fmla="*/ 477268 h 848484"/>
                  <a:gd name="connsiteX129" fmla="*/ 355539 w 849846"/>
                  <a:gd name="connsiteY129" fmla="*/ 496157 h 848484"/>
                  <a:gd name="connsiteX130" fmla="*/ 353483 w 849846"/>
                  <a:gd name="connsiteY130" fmla="*/ 496157 h 848484"/>
                  <a:gd name="connsiteX131" fmla="*/ 194837 w 849846"/>
                  <a:gd name="connsiteY131" fmla="*/ 496157 h 848484"/>
                  <a:gd name="connsiteX132" fmla="*/ 175948 w 849846"/>
                  <a:gd name="connsiteY132" fmla="*/ 477268 h 848484"/>
                  <a:gd name="connsiteX133" fmla="*/ 194837 w 849846"/>
                  <a:gd name="connsiteY133" fmla="*/ 458379 h 848484"/>
                  <a:gd name="connsiteX134" fmla="*/ 353483 w 849846"/>
                  <a:gd name="connsiteY134" fmla="*/ 458379 h 848484"/>
                  <a:gd name="connsiteX135" fmla="*/ 372362 w 849846"/>
                  <a:gd name="connsiteY135" fmla="*/ 475229 h 848484"/>
                  <a:gd name="connsiteX136" fmla="*/ 372373 w 849846"/>
                  <a:gd name="connsiteY136" fmla="*/ 476991 h 848484"/>
                  <a:gd name="connsiteX137" fmla="*/ 319472 w 849846"/>
                  <a:gd name="connsiteY137" fmla="*/ 582737 h 848484"/>
                  <a:gd name="connsiteX138" fmla="*/ 302638 w 849846"/>
                  <a:gd name="connsiteY138" fmla="*/ 601626 h 848484"/>
                  <a:gd name="connsiteX139" fmla="*/ 300583 w 849846"/>
                  <a:gd name="connsiteY139" fmla="*/ 601626 h 848484"/>
                  <a:gd name="connsiteX140" fmla="*/ 194837 w 849846"/>
                  <a:gd name="connsiteY140" fmla="*/ 601626 h 848484"/>
                  <a:gd name="connsiteX141" fmla="*/ 175948 w 849846"/>
                  <a:gd name="connsiteY141" fmla="*/ 582737 h 848484"/>
                  <a:gd name="connsiteX142" fmla="*/ 194837 w 849846"/>
                  <a:gd name="connsiteY142" fmla="*/ 563848 h 848484"/>
                  <a:gd name="connsiteX143" fmla="*/ 300638 w 849846"/>
                  <a:gd name="connsiteY143" fmla="*/ 563848 h 848484"/>
                  <a:gd name="connsiteX144" fmla="*/ 319472 w 849846"/>
                  <a:gd name="connsiteY144" fmla="*/ 582737 h 848484"/>
                  <a:gd name="connsiteX145" fmla="*/ 284186 w 849846"/>
                  <a:gd name="connsiteY145" fmla="*/ 688483 h 848484"/>
                  <a:gd name="connsiteX146" fmla="*/ 267350 w 849846"/>
                  <a:gd name="connsiteY146" fmla="*/ 707372 h 848484"/>
                  <a:gd name="connsiteX147" fmla="*/ 265297 w 849846"/>
                  <a:gd name="connsiteY147" fmla="*/ 707372 h 848484"/>
                  <a:gd name="connsiteX148" fmla="*/ 194837 w 849846"/>
                  <a:gd name="connsiteY148" fmla="*/ 707372 h 848484"/>
                  <a:gd name="connsiteX149" fmla="*/ 176998 w 849846"/>
                  <a:gd name="connsiteY149" fmla="*/ 687485 h 848484"/>
                  <a:gd name="connsiteX150" fmla="*/ 194837 w 849846"/>
                  <a:gd name="connsiteY150" fmla="*/ 669649 h 848484"/>
                  <a:gd name="connsiteX151" fmla="*/ 265353 w 849846"/>
                  <a:gd name="connsiteY151" fmla="*/ 669649 h 848484"/>
                  <a:gd name="connsiteX152" fmla="*/ 284242 w 849846"/>
                  <a:gd name="connsiteY152" fmla="*/ 688483 h 8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849846" h="848484">
                    <a:moveTo>
                      <a:pt x="847536" y="145462"/>
                    </a:moveTo>
                    <a:cubicBezTo>
                      <a:pt x="843664" y="131459"/>
                      <a:pt x="834214" y="119666"/>
                      <a:pt x="821391" y="112836"/>
                    </a:cubicBezTo>
                    <a:lnTo>
                      <a:pt x="729383" y="59880"/>
                    </a:lnTo>
                    <a:cubicBezTo>
                      <a:pt x="716875" y="52928"/>
                      <a:pt x="702146" y="51138"/>
                      <a:pt x="688336" y="54894"/>
                    </a:cubicBezTo>
                    <a:cubicBezTo>
                      <a:pt x="674510" y="58473"/>
                      <a:pt x="662678" y="67402"/>
                      <a:pt x="655432" y="79710"/>
                    </a:cubicBezTo>
                    <a:lnTo>
                      <a:pt x="620147" y="141474"/>
                    </a:lnTo>
                    <a:lnTo>
                      <a:pt x="601313" y="175929"/>
                    </a:lnTo>
                    <a:lnTo>
                      <a:pt x="601313" y="54063"/>
                    </a:lnTo>
                    <a:cubicBezTo>
                      <a:pt x="601961" y="24821"/>
                      <a:pt x="578785" y="592"/>
                      <a:pt x="549548" y="-56"/>
                    </a:cubicBezTo>
                    <a:cubicBezTo>
                      <a:pt x="548762" y="-73"/>
                      <a:pt x="547980" y="-73"/>
                      <a:pt x="547194" y="-56"/>
                    </a:cubicBezTo>
                    <a:lnTo>
                      <a:pt x="150301" y="-56"/>
                    </a:lnTo>
                    <a:lnTo>
                      <a:pt x="3730" y="146625"/>
                    </a:lnTo>
                    <a:lnTo>
                      <a:pt x="-37" y="152165"/>
                    </a:lnTo>
                    <a:lnTo>
                      <a:pt x="-37" y="794284"/>
                    </a:lnTo>
                    <a:cubicBezTo>
                      <a:pt x="-687" y="823526"/>
                      <a:pt x="22489" y="847755"/>
                      <a:pt x="51729" y="848403"/>
                    </a:cubicBezTo>
                    <a:cubicBezTo>
                      <a:pt x="52532" y="848420"/>
                      <a:pt x="53335" y="848420"/>
                      <a:pt x="54138" y="848403"/>
                    </a:cubicBezTo>
                    <a:lnTo>
                      <a:pt x="547692" y="848403"/>
                    </a:lnTo>
                    <a:cubicBezTo>
                      <a:pt x="576935" y="849051"/>
                      <a:pt x="601164" y="825874"/>
                      <a:pt x="601812" y="796638"/>
                    </a:cubicBezTo>
                    <a:cubicBezTo>
                      <a:pt x="601828" y="795851"/>
                      <a:pt x="601828" y="795070"/>
                      <a:pt x="601812" y="794284"/>
                    </a:cubicBezTo>
                    <a:lnTo>
                      <a:pt x="601812" y="604119"/>
                    </a:lnTo>
                    <a:cubicBezTo>
                      <a:pt x="617100" y="579025"/>
                      <a:pt x="693709" y="445860"/>
                      <a:pt x="755362" y="338785"/>
                    </a:cubicBezTo>
                    <a:cubicBezTo>
                      <a:pt x="797516" y="265499"/>
                      <a:pt x="833965" y="202185"/>
                      <a:pt x="843160" y="186619"/>
                    </a:cubicBezTo>
                    <a:cubicBezTo>
                      <a:pt x="850090" y="174045"/>
                      <a:pt x="851669" y="159211"/>
                      <a:pt x="847536" y="145462"/>
                    </a:cubicBezTo>
                    <a:close/>
                    <a:moveTo>
                      <a:pt x="63832" y="140809"/>
                    </a:moveTo>
                    <a:lnTo>
                      <a:pt x="138945" y="64034"/>
                    </a:lnTo>
                    <a:lnTo>
                      <a:pt x="138945" y="140809"/>
                    </a:lnTo>
                    <a:close/>
                    <a:moveTo>
                      <a:pt x="371209" y="580078"/>
                    </a:moveTo>
                    <a:cubicBezTo>
                      <a:pt x="370434" y="585008"/>
                      <a:pt x="368883" y="594591"/>
                      <a:pt x="366169" y="611985"/>
                    </a:cubicBezTo>
                    <a:cubicBezTo>
                      <a:pt x="361072" y="644168"/>
                      <a:pt x="351711" y="703439"/>
                      <a:pt x="334816" y="810680"/>
                    </a:cubicBezTo>
                    <a:lnTo>
                      <a:pt x="53861" y="810680"/>
                    </a:lnTo>
                    <a:cubicBezTo>
                      <a:pt x="45385" y="811384"/>
                      <a:pt x="37945" y="805080"/>
                      <a:pt x="37243" y="796605"/>
                    </a:cubicBezTo>
                    <a:cubicBezTo>
                      <a:pt x="37173" y="795757"/>
                      <a:pt x="37173" y="794910"/>
                      <a:pt x="37243" y="794062"/>
                    </a:cubicBezTo>
                    <a:lnTo>
                      <a:pt x="37243" y="792456"/>
                    </a:lnTo>
                    <a:lnTo>
                      <a:pt x="37243" y="792456"/>
                    </a:lnTo>
                    <a:lnTo>
                      <a:pt x="37243" y="178532"/>
                    </a:lnTo>
                    <a:lnTo>
                      <a:pt x="159108" y="178532"/>
                    </a:lnTo>
                    <a:cubicBezTo>
                      <a:pt x="168974" y="179097"/>
                      <a:pt x="177429" y="171558"/>
                      <a:pt x="177995" y="161692"/>
                    </a:cubicBezTo>
                    <a:cubicBezTo>
                      <a:pt x="178032" y="161028"/>
                      <a:pt x="178033" y="160363"/>
                      <a:pt x="177997" y="159698"/>
                    </a:cubicBezTo>
                    <a:lnTo>
                      <a:pt x="177997" y="37833"/>
                    </a:lnTo>
                    <a:lnTo>
                      <a:pt x="546917" y="37833"/>
                    </a:lnTo>
                    <a:cubicBezTo>
                      <a:pt x="555370" y="37262"/>
                      <a:pt x="562687" y="43655"/>
                      <a:pt x="563258" y="52108"/>
                    </a:cubicBezTo>
                    <a:cubicBezTo>
                      <a:pt x="563302" y="52795"/>
                      <a:pt x="563302" y="53487"/>
                      <a:pt x="563258" y="54174"/>
                    </a:cubicBezTo>
                    <a:lnTo>
                      <a:pt x="563258" y="242511"/>
                    </a:lnTo>
                    <a:lnTo>
                      <a:pt x="381900" y="554209"/>
                    </a:lnTo>
                    <a:lnTo>
                      <a:pt x="372927" y="568611"/>
                    </a:lnTo>
                    <a:lnTo>
                      <a:pt x="372927" y="570716"/>
                    </a:lnTo>
                    <a:cubicBezTo>
                      <a:pt x="372816" y="571464"/>
                      <a:pt x="372550" y="572179"/>
                      <a:pt x="372151" y="572821"/>
                    </a:cubicBezTo>
                    <a:cubicBezTo>
                      <a:pt x="371614" y="573758"/>
                      <a:pt x="371276" y="574793"/>
                      <a:pt x="371154" y="575868"/>
                    </a:cubicBezTo>
                    <a:cubicBezTo>
                      <a:pt x="371027" y="577270"/>
                      <a:pt x="371049" y="578682"/>
                      <a:pt x="371209" y="580078"/>
                    </a:cubicBezTo>
                    <a:close/>
                    <a:moveTo>
                      <a:pt x="434192" y="729197"/>
                    </a:moveTo>
                    <a:lnTo>
                      <a:pt x="378189" y="775339"/>
                    </a:lnTo>
                    <a:lnTo>
                      <a:pt x="389711" y="702885"/>
                    </a:lnTo>
                    <a:close/>
                    <a:moveTo>
                      <a:pt x="522821" y="656742"/>
                    </a:moveTo>
                    <a:lnTo>
                      <a:pt x="466430" y="702885"/>
                    </a:lnTo>
                    <a:lnTo>
                      <a:pt x="395638" y="661451"/>
                    </a:lnTo>
                    <a:lnTo>
                      <a:pt x="407547" y="589938"/>
                    </a:lnTo>
                    <a:cubicBezTo>
                      <a:pt x="421119" y="597471"/>
                      <a:pt x="510080" y="648710"/>
                      <a:pt x="522599" y="656742"/>
                    </a:cubicBezTo>
                    <a:close/>
                    <a:moveTo>
                      <a:pt x="425883" y="555982"/>
                    </a:moveTo>
                    <a:lnTo>
                      <a:pt x="645019" y="175485"/>
                    </a:lnTo>
                    <a:cubicBezTo>
                      <a:pt x="657205" y="182908"/>
                      <a:pt x="749103" y="236695"/>
                      <a:pt x="764613" y="244616"/>
                    </a:cubicBezTo>
                    <a:lnTo>
                      <a:pt x="599430" y="532661"/>
                    </a:lnTo>
                    <a:lnTo>
                      <a:pt x="545421" y="625002"/>
                    </a:lnTo>
                    <a:cubicBezTo>
                      <a:pt x="533013" y="617745"/>
                      <a:pt x="441337" y="563903"/>
                      <a:pt x="425661" y="555982"/>
                    </a:cubicBezTo>
                    <a:close/>
                    <a:moveTo>
                      <a:pt x="563978" y="672308"/>
                    </a:moveTo>
                    <a:lnTo>
                      <a:pt x="563978" y="794505"/>
                    </a:lnTo>
                    <a:cubicBezTo>
                      <a:pt x="564704" y="802947"/>
                      <a:pt x="558444" y="810381"/>
                      <a:pt x="550002" y="811101"/>
                    </a:cubicBezTo>
                    <a:cubicBezTo>
                      <a:pt x="549216" y="811173"/>
                      <a:pt x="548424" y="811179"/>
                      <a:pt x="547637" y="811123"/>
                    </a:cubicBezTo>
                    <a:lnTo>
                      <a:pt x="395749" y="811123"/>
                    </a:lnTo>
                    <a:cubicBezTo>
                      <a:pt x="403725" y="804531"/>
                      <a:pt x="428985" y="784147"/>
                      <a:pt x="455463" y="762765"/>
                    </a:cubicBezTo>
                    <a:cubicBezTo>
                      <a:pt x="503766" y="723990"/>
                      <a:pt x="558494" y="679675"/>
                      <a:pt x="560710" y="677515"/>
                    </a:cubicBezTo>
                    <a:cubicBezTo>
                      <a:pt x="561840" y="675775"/>
                      <a:pt x="562859" y="673958"/>
                      <a:pt x="563757" y="672086"/>
                    </a:cubicBezTo>
                    <a:close/>
                    <a:moveTo>
                      <a:pt x="663686" y="143745"/>
                    </a:moveTo>
                    <a:cubicBezTo>
                      <a:pt x="668500" y="136439"/>
                      <a:pt x="672809" y="128817"/>
                      <a:pt x="676593" y="120923"/>
                    </a:cubicBezTo>
                    <a:cubicBezTo>
                      <a:pt x="683905" y="106521"/>
                      <a:pt x="690829" y="92894"/>
                      <a:pt x="700190" y="90124"/>
                    </a:cubicBezTo>
                    <a:cubicBezTo>
                      <a:pt x="704356" y="89033"/>
                      <a:pt x="708793" y="89781"/>
                      <a:pt x="712377" y="92174"/>
                    </a:cubicBezTo>
                    <a:cubicBezTo>
                      <a:pt x="731615" y="105230"/>
                      <a:pt x="751651" y="117068"/>
                      <a:pt x="772368" y="127626"/>
                    </a:cubicBezTo>
                    <a:cubicBezTo>
                      <a:pt x="793473" y="138704"/>
                      <a:pt x="808761" y="146958"/>
                      <a:pt x="811143" y="156375"/>
                    </a:cubicBezTo>
                    <a:cubicBezTo>
                      <a:pt x="812051" y="160429"/>
                      <a:pt x="811187" y="164684"/>
                      <a:pt x="808761" y="168063"/>
                    </a:cubicBezTo>
                    <a:lnTo>
                      <a:pt x="782948" y="212820"/>
                    </a:lnTo>
                    <a:cubicBezTo>
                      <a:pt x="771038" y="205287"/>
                      <a:pt x="679529" y="151666"/>
                      <a:pt x="663686" y="143523"/>
                    </a:cubicBezTo>
                    <a:close/>
                    <a:moveTo>
                      <a:pt x="89091" y="247829"/>
                    </a:moveTo>
                    <a:lnTo>
                      <a:pt x="124321" y="247829"/>
                    </a:lnTo>
                    <a:lnTo>
                      <a:pt x="124321" y="282838"/>
                    </a:lnTo>
                    <a:lnTo>
                      <a:pt x="89091" y="282838"/>
                    </a:lnTo>
                    <a:close/>
                    <a:moveTo>
                      <a:pt x="89091" y="353575"/>
                    </a:moveTo>
                    <a:lnTo>
                      <a:pt x="124321" y="353575"/>
                    </a:lnTo>
                    <a:lnTo>
                      <a:pt x="124321" y="388805"/>
                    </a:lnTo>
                    <a:lnTo>
                      <a:pt x="89091" y="388805"/>
                    </a:lnTo>
                    <a:close/>
                    <a:moveTo>
                      <a:pt x="89091" y="459376"/>
                    </a:moveTo>
                    <a:lnTo>
                      <a:pt x="124321" y="459376"/>
                    </a:lnTo>
                    <a:lnTo>
                      <a:pt x="124321" y="494606"/>
                    </a:lnTo>
                    <a:lnTo>
                      <a:pt x="89091" y="494606"/>
                    </a:lnTo>
                    <a:close/>
                    <a:moveTo>
                      <a:pt x="89091" y="565122"/>
                    </a:moveTo>
                    <a:lnTo>
                      <a:pt x="124321" y="565122"/>
                    </a:lnTo>
                    <a:lnTo>
                      <a:pt x="124321" y="600352"/>
                    </a:lnTo>
                    <a:lnTo>
                      <a:pt x="89091" y="600352"/>
                    </a:lnTo>
                    <a:close/>
                    <a:moveTo>
                      <a:pt x="89091" y="670867"/>
                    </a:moveTo>
                    <a:lnTo>
                      <a:pt x="124321" y="670867"/>
                    </a:lnTo>
                    <a:lnTo>
                      <a:pt x="124321" y="706153"/>
                    </a:lnTo>
                    <a:lnTo>
                      <a:pt x="89091" y="706153"/>
                    </a:lnTo>
                    <a:close/>
                    <a:moveTo>
                      <a:pt x="176003" y="265444"/>
                    </a:moveTo>
                    <a:cubicBezTo>
                      <a:pt x="175438" y="255579"/>
                      <a:pt x="182977" y="247126"/>
                      <a:pt x="192843" y="246560"/>
                    </a:cubicBezTo>
                    <a:cubicBezTo>
                      <a:pt x="193507" y="246522"/>
                      <a:pt x="194173" y="246516"/>
                      <a:pt x="194837" y="246555"/>
                    </a:cubicBezTo>
                    <a:lnTo>
                      <a:pt x="423999" y="246555"/>
                    </a:lnTo>
                    <a:cubicBezTo>
                      <a:pt x="434430" y="246555"/>
                      <a:pt x="442888" y="255013"/>
                      <a:pt x="442888" y="265444"/>
                    </a:cubicBezTo>
                    <a:cubicBezTo>
                      <a:pt x="442888" y="275875"/>
                      <a:pt x="434430" y="284333"/>
                      <a:pt x="423999" y="284333"/>
                    </a:cubicBezTo>
                    <a:lnTo>
                      <a:pt x="194837" y="284333"/>
                    </a:lnTo>
                    <a:cubicBezTo>
                      <a:pt x="184970" y="284870"/>
                      <a:pt x="176537" y="277304"/>
                      <a:pt x="176001" y="267438"/>
                    </a:cubicBezTo>
                    <a:cubicBezTo>
                      <a:pt x="175965" y="266774"/>
                      <a:pt x="175965" y="266109"/>
                      <a:pt x="176003" y="265444"/>
                    </a:cubicBezTo>
                    <a:close/>
                    <a:moveTo>
                      <a:pt x="228849" y="159698"/>
                    </a:moveTo>
                    <a:cubicBezTo>
                      <a:pt x="228282" y="149833"/>
                      <a:pt x="235819" y="141374"/>
                      <a:pt x="245685" y="140809"/>
                    </a:cubicBezTo>
                    <a:cubicBezTo>
                      <a:pt x="246368" y="140770"/>
                      <a:pt x="247054" y="140770"/>
                      <a:pt x="247738" y="140809"/>
                    </a:cubicBezTo>
                    <a:lnTo>
                      <a:pt x="494515" y="140809"/>
                    </a:lnTo>
                    <a:cubicBezTo>
                      <a:pt x="504934" y="140244"/>
                      <a:pt x="513836" y="148232"/>
                      <a:pt x="514401" y="158646"/>
                    </a:cubicBezTo>
                    <a:cubicBezTo>
                      <a:pt x="514966" y="169065"/>
                      <a:pt x="506978" y="177967"/>
                      <a:pt x="496559" y="178532"/>
                    </a:cubicBezTo>
                    <a:cubicBezTo>
                      <a:pt x="495877" y="178571"/>
                      <a:pt x="495196" y="178571"/>
                      <a:pt x="494515" y="178532"/>
                    </a:cubicBezTo>
                    <a:lnTo>
                      <a:pt x="247738" y="178532"/>
                    </a:lnTo>
                    <a:cubicBezTo>
                      <a:pt x="237872" y="179097"/>
                      <a:pt x="229417" y="171558"/>
                      <a:pt x="228851" y="161692"/>
                    </a:cubicBezTo>
                    <a:cubicBezTo>
                      <a:pt x="228814" y="161028"/>
                      <a:pt x="228813" y="160363"/>
                      <a:pt x="228849" y="159698"/>
                    </a:cubicBezTo>
                    <a:close/>
                    <a:moveTo>
                      <a:pt x="176003" y="371467"/>
                    </a:moveTo>
                    <a:cubicBezTo>
                      <a:pt x="175438" y="361601"/>
                      <a:pt x="182977" y="353148"/>
                      <a:pt x="192843" y="352583"/>
                    </a:cubicBezTo>
                    <a:cubicBezTo>
                      <a:pt x="193507" y="352545"/>
                      <a:pt x="194173" y="352539"/>
                      <a:pt x="194837" y="352578"/>
                    </a:cubicBezTo>
                    <a:lnTo>
                      <a:pt x="388714" y="352578"/>
                    </a:lnTo>
                    <a:cubicBezTo>
                      <a:pt x="399144" y="352578"/>
                      <a:pt x="407603" y="361036"/>
                      <a:pt x="407603" y="371467"/>
                    </a:cubicBezTo>
                    <a:cubicBezTo>
                      <a:pt x="407603" y="381897"/>
                      <a:pt x="399144" y="390356"/>
                      <a:pt x="388714" y="390356"/>
                    </a:cubicBezTo>
                    <a:lnTo>
                      <a:pt x="194837" y="390356"/>
                    </a:lnTo>
                    <a:cubicBezTo>
                      <a:pt x="184970" y="390893"/>
                      <a:pt x="176537" y="383326"/>
                      <a:pt x="176001" y="373461"/>
                    </a:cubicBezTo>
                    <a:cubicBezTo>
                      <a:pt x="175965" y="372796"/>
                      <a:pt x="175965" y="372131"/>
                      <a:pt x="176003" y="371467"/>
                    </a:cubicBezTo>
                    <a:close/>
                    <a:moveTo>
                      <a:pt x="372373" y="477268"/>
                    </a:moveTo>
                    <a:cubicBezTo>
                      <a:pt x="372938" y="487134"/>
                      <a:pt x="365404" y="495592"/>
                      <a:pt x="355539" y="496157"/>
                    </a:cubicBezTo>
                    <a:cubicBezTo>
                      <a:pt x="354852" y="496196"/>
                      <a:pt x="354165" y="496196"/>
                      <a:pt x="353483" y="496157"/>
                    </a:cubicBezTo>
                    <a:lnTo>
                      <a:pt x="194837" y="496157"/>
                    </a:lnTo>
                    <a:cubicBezTo>
                      <a:pt x="184405" y="496157"/>
                      <a:pt x="175948" y="487699"/>
                      <a:pt x="175948" y="477268"/>
                    </a:cubicBezTo>
                    <a:cubicBezTo>
                      <a:pt x="175948" y="466837"/>
                      <a:pt x="184405" y="458379"/>
                      <a:pt x="194837" y="458379"/>
                    </a:cubicBezTo>
                    <a:lnTo>
                      <a:pt x="353483" y="458379"/>
                    </a:lnTo>
                    <a:cubicBezTo>
                      <a:pt x="363349" y="457819"/>
                      <a:pt x="371802" y="465364"/>
                      <a:pt x="372362" y="475229"/>
                    </a:cubicBezTo>
                    <a:cubicBezTo>
                      <a:pt x="372395" y="475817"/>
                      <a:pt x="372395" y="476404"/>
                      <a:pt x="372373" y="476991"/>
                    </a:cubicBezTo>
                    <a:close/>
                    <a:moveTo>
                      <a:pt x="319472" y="582737"/>
                    </a:moveTo>
                    <a:cubicBezTo>
                      <a:pt x="320037" y="592602"/>
                      <a:pt x="312504" y="601061"/>
                      <a:pt x="302638" y="601626"/>
                    </a:cubicBezTo>
                    <a:cubicBezTo>
                      <a:pt x="301951" y="601665"/>
                      <a:pt x="301264" y="601665"/>
                      <a:pt x="300583" y="601626"/>
                    </a:cubicBezTo>
                    <a:lnTo>
                      <a:pt x="194837" y="601626"/>
                    </a:lnTo>
                    <a:cubicBezTo>
                      <a:pt x="184405" y="601626"/>
                      <a:pt x="175948" y="593167"/>
                      <a:pt x="175948" y="582737"/>
                    </a:cubicBezTo>
                    <a:cubicBezTo>
                      <a:pt x="175948" y="572306"/>
                      <a:pt x="184405" y="563848"/>
                      <a:pt x="194837" y="563848"/>
                    </a:cubicBezTo>
                    <a:lnTo>
                      <a:pt x="300638" y="563848"/>
                    </a:lnTo>
                    <a:cubicBezTo>
                      <a:pt x="311025" y="563936"/>
                      <a:pt x="319411" y="572351"/>
                      <a:pt x="319472" y="582737"/>
                    </a:cubicBezTo>
                    <a:close/>
                    <a:moveTo>
                      <a:pt x="284186" y="688483"/>
                    </a:moveTo>
                    <a:cubicBezTo>
                      <a:pt x="284751" y="698348"/>
                      <a:pt x="277218" y="706807"/>
                      <a:pt x="267350" y="707372"/>
                    </a:cubicBezTo>
                    <a:cubicBezTo>
                      <a:pt x="266667" y="707410"/>
                      <a:pt x="265981" y="707410"/>
                      <a:pt x="265297" y="707372"/>
                    </a:cubicBezTo>
                    <a:lnTo>
                      <a:pt x="194837" y="707372"/>
                    </a:lnTo>
                    <a:cubicBezTo>
                      <a:pt x="184420" y="706807"/>
                      <a:pt x="176433" y="697905"/>
                      <a:pt x="176998" y="687485"/>
                    </a:cubicBezTo>
                    <a:cubicBezTo>
                      <a:pt x="177520" y="677858"/>
                      <a:pt x="185209" y="670170"/>
                      <a:pt x="194837" y="669649"/>
                    </a:cubicBezTo>
                    <a:lnTo>
                      <a:pt x="265353" y="669649"/>
                    </a:lnTo>
                    <a:cubicBezTo>
                      <a:pt x="275761" y="669649"/>
                      <a:pt x="284209" y="678074"/>
                      <a:pt x="284242" y="688483"/>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grpSp>
        <p:grpSp>
          <p:nvGrpSpPr>
            <p:cNvPr id="37" name="Group 36">
              <a:extLst>
                <a:ext uri="{FF2B5EF4-FFF2-40B4-BE49-F238E27FC236}">
                  <a16:creationId xmlns:a16="http://schemas.microsoft.com/office/drawing/2014/main" id="{F6BF9DFF-739D-4AC7-8477-DD04A21DEA6E}"/>
                </a:ext>
              </a:extLst>
            </p:cNvPr>
            <p:cNvGrpSpPr/>
            <p:nvPr/>
          </p:nvGrpSpPr>
          <p:grpSpPr>
            <a:xfrm>
              <a:off x="12571366" y="2430999"/>
              <a:ext cx="1862392" cy="1820894"/>
              <a:chOff x="12571366" y="2430999"/>
              <a:chExt cx="1862392" cy="1820894"/>
            </a:xfrm>
          </p:grpSpPr>
          <p:sp>
            <p:nvSpPr>
              <p:cNvPr id="41" name="Freeform: Shape 40">
                <a:extLst>
                  <a:ext uri="{FF2B5EF4-FFF2-40B4-BE49-F238E27FC236}">
                    <a16:creationId xmlns:a16="http://schemas.microsoft.com/office/drawing/2014/main" id="{6752AD00-95C2-447A-8078-DE3379CBAB18}"/>
                  </a:ext>
                </a:extLst>
              </p:cNvPr>
              <p:cNvSpPr/>
              <p:nvPr/>
            </p:nvSpPr>
            <p:spPr>
              <a:xfrm>
                <a:off x="12571366" y="2430999"/>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42" name="Text Placeholder 15">
                <a:extLst>
                  <a:ext uri="{FF2B5EF4-FFF2-40B4-BE49-F238E27FC236}">
                    <a16:creationId xmlns:a16="http://schemas.microsoft.com/office/drawing/2014/main" id="{ED735114-F383-476C-8532-8EE135785374}"/>
                  </a:ext>
                </a:extLst>
              </p:cNvPr>
              <p:cNvSpPr txBox="1">
                <a:spLocks/>
              </p:cNvSpPr>
              <p:nvPr/>
            </p:nvSpPr>
            <p:spPr>
              <a:xfrm>
                <a:off x="12571366" y="3054899"/>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 </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grpSp>
          <p:nvGrpSpPr>
            <p:cNvPr id="38" name="Group 37">
              <a:extLst>
                <a:ext uri="{FF2B5EF4-FFF2-40B4-BE49-F238E27FC236}">
                  <a16:creationId xmlns:a16="http://schemas.microsoft.com/office/drawing/2014/main" id="{8D3C1C9B-7258-499A-B2BC-4E7F2B33303C}"/>
                </a:ext>
              </a:extLst>
            </p:cNvPr>
            <p:cNvGrpSpPr/>
            <p:nvPr/>
          </p:nvGrpSpPr>
          <p:grpSpPr>
            <a:xfrm>
              <a:off x="12571366" y="4556820"/>
              <a:ext cx="1862392" cy="1816330"/>
              <a:chOff x="12571366" y="4633116"/>
              <a:chExt cx="1862392" cy="1816330"/>
            </a:xfrm>
          </p:grpSpPr>
          <p:sp>
            <p:nvSpPr>
              <p:cNvPr id="39" name="Freeform: Shape 38">
                <a:extLst>
                  <a:ext uri="{FF2B5EF4-FFF2-40B4-BE49-F238E27FC236}">
                    <a16:creationId xmlns:a16="http://schemas.microsoft.com/office/drawing/2014/main" id="{AC052E6D-4C7C-4582-8C35-C1AE5253AA86}"/>
                  </a:ext>
                </a:extLst>
              </p:cNvPr>
              <p:cNvSpPr/>
              <p:nvPr/>
            </p:nvSpPr>
            <p:spPr>
              <a:xfrm>
                <a:off x="12571366" y="4633116"/>
                <a:ext cx="420966" cy="539792"/>
              </a:xfrm>
              <a:custGeom>
                <a:avLst/>
                <a:gdLst>
                  <a:gd name="connsiteX0" fmla="*/ 126690 w 643671"/>
                  <a:gd name="connsiteY0" fmla="*/ 638063 h 825360"/>
                  <a:gd name="connsiteX1" fmla="*/ 126690 w 643671"/>
                  <a:gd name="connsiteY1" fmla="*/ 610920 h 825360"/>
                  <a:gd name="connsiteX2" fmla="*/ 153777 w 643671"/>
                  <a:gd name="connsiteY2" fmla="*/ 610920 h 825360"/>
                  <a:gd name="connsiteX3" fmla="*/ 198701 w 643671"/>
                  <a:gd name="connsiteY3" fmla="*/ 655789 h 825360"/>
                  <a:gd name="connsiteX4" fmla="*/ 276252 w 643671"/>
                  <a:gd name="connsiteY4" fmla="*/ 552480 h 825360"/>
                  <a:gd name="connsiteX5" fmla="*/ 303090 w 643671"/>
                  <a:gd name="connsiteY5" fmla="*/ 548630 h 825360"/>
                  <a:gd name="connsiteX6" fmla="*/ 306940 w 643671"/>
                  <a:gd name="connsiteY6" fmla="*/ 575468 h 825360"/>
                  <a:gd name="connsiteX7" fmla="*/ 216095 w 643671"/>
                  <a:gd name="connsiteY7" fmla="*/ 696558 h 825360"/>
                  <a:gd name="connsiteX8" fmla="*/ 202025 w 643671"/>
                  <a:gd name="connsiteY8" fmla="*/ 704147 h 825360"/>
                  <a:gd name="connsiteX9" fmla="*/ 187179 w 643671"/>
                  <a:gd name="connsiteY9" fmla="*/ 698608 h 825360"/>
                  <a:gd name="connsiteX10" fmla="*/ 187179 w 643671"/>
                  <a:gd name="connsiteY10" fmla="*/ 516973 h 825360"/>
                  <a:gd name="connsiteX11" fmla="*/ 202025 w 643671"/>
                  <a:gd name="connsiteY11" fmla="*/ 522513 h 825360"/>
                  <a:gd name="connsiteX12" fmla="*/ 216095 w 643671"/>
                  <a:gd name="connsiteY12" fmla="*/ 514868 h 825360"/>
                  <a:gd name="connsiteX13" fmla="*/ 306940 w 643671"/>
                  <a:gd name="connsiteY13" fmla="*/ 393778 h 825360"/>
                  <a:gd name="connsiteX14" fmla="*/ 310596 w 643671"/>
                  <a:gd name="connsiteY14" fmla="*/ 379598 h 825360"/>
                  <a:gd name="connsiteX15" fmla="*/ 288959 w 643671"/>
                  <a:gd name="connsiteY15" fmla="*/ 363268 h 825360"/>
                  <a:gd name="connsiteX16" fmla="*/ 276252 w 643671"/>
                  <a:gd name="connsiteY16" fmla="*/ 370790 h 825360"/>
                  <a:gd name="connsiteX17" fmla="*/ 198701 w 643671"/>
                  <a:gd name="connsiteY17" fmla="*/ 474154 h 825360"/>
                  <a:gd name="connsiteX18" fmla="*/ 153777 w 643671"/>
                  <a:gd name="connsiteY18" fmla="*/ 429230 h 825360"/>
                  <a:gd name="connsiteX19" fmla="*/ 126662 w 643671"/>
                  <a:gd name="connsiteY19" fmla="*/ 429258 h 825360"/>
                  <a:gd name="connsiteX20" fmla="*/ 126690 w 643671"/>
                  <a:gd name="connsiteY20" fmla="*/ 456373 h 825360"/>
                  <a:gd name="connsiteX21" fmla="*/ 303062 w 643671"/>
                  <a:gd name="connsiteY21" fmla="*/ 185389 h 825360"/>
                  <a:gd name="connsiteX22" fmla="*/ 276296 w 643671"/>
                  <a:gd name="connsiteY22" fmla="*/ 189150 h 825360"/>
                  <a:gd name="connsiteX23" fmla="*/ 276252 w 643671"/>
                  <a:gd name="connsiteY23" fmla="*/ 189211 h 825360"/>
                  <a:gd name="connsiteX24" fmla="*/ 198701 w 643671"/>
                  <a:gd name="connsiteY24" fmla="*/ 292575 h 825360"/>
                  <a:gd name="connsiteX25" fmla="*/ 153777 w 643671"/>
                  <a:gd name="connsiteY25" fmla="*/ 247706 h 825360"/>
                  <a:gd name="connsiteX26" fmla="*/ 126829 w 643671"/>
                  <a:gd name="connsiteY26" fmla="*/ 247568 h 825360"/>
                  <a:gd name="connsiteX27" fmla="*/ 126690 w 643671"/>
                  <a:gd name="connsiteY27" fmla="*/ 247706 h 825360"/>
                  <a:gd name="connsiteX28" fmla="*/ 126690 w 643671"/>
                  <a:gd name="connsiteY28" fmla="*/ 274849 h 825360"/>
                  <a:gd name="connsiteX29" fmla="*/ 187179 w 643671"/>
                  <a:gd name="connsiteY29" fmla="*/ 335394 h 825360"/>
                  <a:gd name="connsiteX30" fmla="*/ 202025 w 643671"/>
                  <a:gd name="connsiteY30" fmla="*/ 340933 h 825360"/>
                  <a:gd name="connsiteX31" fmla="*/ 216095 w 643671"/>
                  <a:gd name="connsiteY31" fmla="*/ 333289 h 825360"/>
                  <a:gd name="connsiteX32" fmla="*/ 306940 w 643671"/>
                  <a:gd name="connsiteY32" fmla="*/ 212255 h 825360"/>
                  <a:gd name="connsiteX33" fmla="*/ 303195 w 643671"/>
                  <a:gd name="connsiteY33" fmla="*/ 185488 h 825360"/>
                  <a:gd name="connsiteX34" fmla="*/ 303062 w 643671"/>
                  <a:gd name="connsiteY34" fmla="*/ 185389 h 825360"/>
                  <a:gd name="connsiteX35" fmla="*/ 352085 w 643671"/>
                  <a:gd name="connsiteY35" fmla="*/ 673958 h 825360"/>
                  <a:gd name="connsiteX36" fmla="*/ 503475 w 643671"/>
                  <a:gd name="connsiteY36" fmla="*/ 673958 h 825360"/>
                  <a:gd name="connsiteX37" fmla="*/ 521639 w 643671"/>
                  <a:gd name="connsiteY37" fmla="*/ 653733 h 825360"/>
                  <a:gd name="connsiteX38" fmla="*/ 503475 w 643671"/>
                  <a:gd name="connsiteY38" fmla="*/ 635570 h 825360"/>
                  <a:gd name="connsiteX39" fmla="*/ 352307 w 643671"/>
                  <a:gd name="connsiteY39" fmla="*/ 635570 h 825360"/>
                  <a:gd name="connsiteX40" fmla="*/ 334143 w 643671"/>
                  <a:gd name="connsiteY40" fmla="*/ 655794 h 825360"/>
                  <a:gd name="connsiteX41" fmla="*/ 352307 w 643671"/>
                  <a:gd name="connsiteY41" fmla="*/ 673958 h 825360"/>
                  <a:gd name="connsiteX42" fmla="*/ 441324 w 643671"/>
                  <a:gd name="connsiteY42" fmla="*/ 5471 h 825360"/>
                  <a:gd name="connsiteX43" fmla="*/ 638081 w 643671"/>
                  <a:gd name="connsiteY43" fmla="*/ 202228 h 825360"/>
                  <a:gd name="connsiteX44" fmla="*/ 643620 w 643671"/>
                  <a:gd name="connsiteY44" fmla="*/ 215800 h 825360"/>
                  <a:gd name="connsiteX45" fmla="*/ 643620 w 643671"/>
                  <a:gd name="connsiteY45" fmla="*/ 806126 h 825360"/>
                  <a:gd name="connsiteX46" fmla="*/ 624399 w 643671"/>
                  <a:gd name="connsiteY46" fmla="*/ 825292 h 825360"/>
                  <a:gd name="connsiteX47" fmla="*/ 19171 w 643671"/>
                  <a:gd name="connsiteY47" fmla="*/ 825292 h 825360"/>
                  <a:gd name="connsiteX48" fmla="*/ -50 w 643671"/>
                  <a:gd name="connsiteY48" fmla="*/ 806126 h 825360"/>
                  <a:gd name="connsiteX49" fmla="*/ -50 w 643671"/>
                  <a:gd name="connsiteY49" fmla="*/ 19098 h 825360"/>
                  <a:gd name="connsiteX50" fmla="*/ 19171 w 643671"/>
                  <a:gd name="connsiteY50" fmla="*/ -68 h 825360"/>
                  <a:gd name="connsiteX51" fmla="*/ 427753 w 643671"/>
                  <a:gd name="connsiteY51" fmla="*/ -68 h 825360"/>
                  <a:gd name="connsiteX52" fmla="*/ 441324 w 643671"/>
                  <a:gd name="connsiteY52" fmla="*/ 5471 h 825360"/>
                  <a:gd name="connsiteX53" fmla="*/ 605343 w 643671"/>
                  <a:gd name="connsiteY53" fmla="*/ 223721 h 825360"/>
                  <a:gd name="connsiteX54" fmla="*/ 419831 w 643671"/>
                  <a:gd name="connsiteY54" fmla="*/ 38209 h 825360"/>
                  <a:gd name="connsiteX55" fmla="*/ 38338 w 643671"/>
                  <a:gd name="connsiteY55" fmla="*/ 38209 h 825360"/>
                  <a:gd name="connsiteX56" fmla="*/ 38338 w 643671"/>
                  <a:gd name="connsiteY56" fmla="*/ 786905 h 825360"/>
                  <a:gd name="connsiteX57" fmla="*/ 605343 w 643671"/>
                  <a:gd name="connsiteY57" fmla="*/ 786905 h 825360"/>
                  <a:gd name="connsiteX58" fmla="*/ 503475 w 643671"/>
                  <a:gd name="connsiteY58" fmla="*/ 454157 h 825360"/>
                  <a:gd name="connsiteX59" fmla="*/ 352307 w 643671"/>
                  <a:gd name="connsiteY59" fmla="*/ 454157 h 825360"/>
                  <a:gd name="connsiteX60" fmla="*/ 334143 w 643671"/>
                  <a:gd name="connsiteY60" fmla="*/ 474381 h 825360"/>
                  <a:gd name="connsiteX61" fmla="*/ 352307 w 643671"/>
                  <a:gd name="connsiteY61" fmla="*/ 492545 h 825360"/>
                  <a:gd name="connsiteX62" fmla="*/ 503697 w 643671"/>
                  <a:gd name="connsiteY62" fmla="*/ 492545 h 825360"/>
                  <a:gd name="connsiteX63" fmla="*/ 521860 w 643671"/>
                  <a:gd name="connsiteY63" fmla="*/ 472320 h 825360"/>
                  <a:gd name="connsiteX64" fmla="*/ 503697 w 643671"/>
                  <a:gd name="connsiteY64" fmla="*/ 454157 h 825360"/>
                  <a:gd name="connsiteX65" fmla="*/ 503475 w 643671"/>
                  <a:gd name="connsiteY65" fmla="*/ 272578 h 825360"/>
                  <a:gd name="connsiteX66" fmla="*/ 352307 w 643671"/>
                  <a:gd name="connsiteY66" fmla="*/ 272578 h 825360"/>
                  <a:gd name="connsiteX67" fmla="*/ 334143 w 643671"/>
                  <a:gd name="connsiteY67" fmla="*/ 292802 h 825360"/>
                  <a:gd name="connsiteX68" fmla="*/ 352307 w 643671"/>
                  <a:gd name="connsiteY68" fmla="*/ 310966 h 825360"/>
                  <a:gd name="connsiteX69" fmla="*/ 503697 w 643671"/>
                  <a:gd name="connsiteY69" fmla="*/ 310966 h 825360"/>
                  <a:gd name="connsiteX70" fmla="*/ 521860 w 643671"/>
                  <a:gd name="connsiteY70" fmla="*/ 290741 h 825360"/>
                  <a:gd name="connsiteX71" fmla="*/ 503697 w 643671"/>
                  <a:gd name="connsiteY71" fmla="*/ 272578 h 82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43671" h="825360">
                    <a:moveTo>
                      <a:pt x="126690" y="638063"/>
                    </a:moveTo>
                    <a:cubicBezTo>
                      <a:pt x="119211" y="630563"/>
                      <a:pt x="119211" y="618420"/>
                      <a:pt x="126690" y="610920"/>
                    </a:cubicBezTo>
                    <a:cubicBezTo>
                      <a:pt x="134172" y="603447"/>
                      <a:pt x="146295" y="603447"/>
                      <a:pt x="153777" y="610920"/>
                    </a:cubicBezTo>
                    <a:lnTo>
                      <a:pt x="198701" y="655789"/>
                    </a:lnTo>
                    <a:lnTo>
                      <a:pt x="276252" y="552480"/>
                    </a:lnTo>
                    <a:cubicBezTo>
                      <a:pt x="282600" y="544005"/>
                      <a:pt x="294615" y="542282"/>
                      <a:pt x="303090" y="548630"/>
                    </a:cubicBezTo>
                    <a:cubicBezTo>
                      <a:pt x="311565" y="554978"/>
                      <a:pt x="313288" y="566993"/>
                      <a:pt x="306940" y="575468"/>
                    </a:cubicBezTo>
                    <a:lnTo>
                      <a:pt x="216095" y="696558"/>
                    </a:lnTo>
                    <a:cubicBezTo>
                      <a:pt x="212732" y="701017"/>
                      <a:pt x="207597" y="703787"/>
                      <a:pt x="202025" y="704147"/>
                    </a:cubicBezTo>
                    <a:cubicBezTo>
                      <a:pt x="196497" y="704635"/>
                      <a:pt x="191040" y="702602"/>
                      <a:pt x="187179" y="698608"/>
                    </a:cubicBezTo>
                    <a:close/>
                    <a:moveTo>
                      <a:pt x="187179" y="516973"/>
                    </a:moveTo>
                    <a:cubicBezTo>
                      <a:pt x="191040" y="520961"/>
                      <a:pt x="196497" y="522994"/>
                      <a:pt x="202025" y="522513"/>
                    </a:cubicBezTo>
                    <a:cubicBezTo>
                      <a:pt x="207597" y="522108"/>
                      <a:pt x="212727" y="519327"/>
                      <a:pt x="216095" y="514868"/>
                    </a:cubicBezTo>
                    <a:lnTo>
                      <a:pt x="306940" y="393778"/>
                    </a:lnTo>
                    <a:cubicBezTo>
                      <a:pt x="309986" y="389723"/>
                      <a:pt x="311305" y="384622"/>
                      <a:pt x="310596" y="379598"/>
                    </a:cubicBezTo>
                    <a:cubicBezTo>
                      <a:pt x="309133" y="369112"/>
                      <a:pt x="299445" y="361805"/>
                      <a:pt x="288959" y="363268"/>
                    </a:cubicBezTo>
                    <a:cubicBezTo>
                      <a:pt x="283891" y="363977"/>
                      <a:pt x="279315" y="366685"/>
                      <a:pt x="276252" y="370790"/>
                    </a:cubicBezTo>
                    <a:lnTo>
                      <a:pt x="198701" y="474154"/>
                    </a:lnTo>
                    <a:lnTo>
                      <a:pt x="153777" y="429230"/>
                    </a:lnTo>
                    <a:cubicBezTo>
                      <a:pt x="146282" y="421752"/>
                      <a:pt x="134142" y="421763"/>
                      <a:pt x="126662" y="429258"/>
                    </a:cubicBezTo>
                    <a:cubicBezTo>
                      <a:pt x="119182" y="436752"/>
                      <a:pt x="119195" y="448895"/>
                      <a:pt x="126690" y="456373"/>
                    </a:cubicBezTo>
                    <a:close/>
                    <a:moveTo>
                      <a:pt x="303062" y="185389"/>
                    </a:moveTo>
                    <a:cubicBezTo>
                      <a:pt x="294631" y="179035"/>
                      <a:pt x="282650" y="180719"/>
                      <a:pt x="276296" y="189150"/>
                    </a:cubicBezTo>
                    <a:cubicBezTo>
                      <a:pt x="276285" y="189167"/>
                      <a:pt x="276268" y="189189"/>
                      <a:pt x="276252" y="189211"/>
                    </a:cubicBezTo>
                    <a:lnTo>
                      <a:pt x="198701" y="292575"/>
                    </a:lnTo>
                    <a:lnTo>
                      <a:pt x="153777" y="247706"/>
                    </a:lnTo>
                    <a:cubicBezTo>
                      <a:pt x="146374" y="240228"/>
                      <a:pt x="134309" y="240162"/>
                      <a:pt x="126829" y="247568"/>
                    </a:cubicBezTo>
                    <a:cubicBezTo>
                      <a:pt x="126782" y="247612"/>
                      <a:pt x="126736" y="247662"/>
                      <a:pt x="126690" y="247706"/>
                    </a:cubicBezTo>
                    <a:cubicBezTo>
                      <a:pt x="119211" y="255206"/>
                      <a:pt x="119211" y="267349"/>
                      <a:pt x="126690" y="274849"/>
                    </a:cubicBezTo>
                    <a:lnTo>
                      <a:pt x="187179" y="335394"/>
                    </a:lnTo>
                    <a:cubicBezTo>
                      <a:pt x="191040" y="339388"/>
                      <a:pt x="196497" y="341421"/>
                      <a:pt x="202025" y="340933"/>
                    </a:cubicBezTo>
                    <a:cubicBezTo>
                      <a:pt x="207614" y="340584"/>
                      <a:pt x="212760" y="337787"/>
                      <a:pt x="216095" y="333289"/>
                    </a:cubicBezTo>
                    <a:lnTo>
                      <a:pt x="306940" y="212255"/>
                    </a:lnTo>
                    <a:cubicBezTo>
                      <a:pt x="313299" y="203829"/>
                      <a:pt x="311620" y="191848"/>
                      <a:pt x="303195" y="185488"/>
                    </a:cubicBezTo>
                    <a:cubicBezTo>
                      <a:pt x="303151" y="185455"/>
                      <a:pt x="303107" y="185422"/>
                      <a:pt x="303062" y="185389"/>
                    </a:cubicBezTo>
                    <a:close/>
                    <a:moveTo>
                      <a:pt x="352085" y="673958"/>
                    </a:moveTo>
                    <a:lnTo>
                      <a:pt x="503475" y="673958"/>
                    </a:lnTo>
                    <a:cubicBezTo>
                      <a:pt x="514077" y="673387"/>
                      <a:pt x="522209" y="664330"/>
                      <a:pt x="521639" y="653733"/>
                    </a:cubicBezTo>
                    <a:cubicBezTo>
                      <a:pt x="521112" y="643929"/>
                      <a:pt x="513280" y="636096"/>
                      <a:pt x="503475" y="635570"/>
                    </a:cubicBezTo>
                    <a:lnTo>
                      <a:pt x="352307" y="635570"/>
                    </a:lnTo>
                    <a:cubicBezTo>
                      <a:pt x="341705" y="636141"/>
                      <a:pt x="333573" y="645197"/>
                      <a:pt x="334143" y="655794"/>
                    </a:cubicBezTo>
                    <a:cubicBezTo>
                      <a:pt x="334670" y="665599"/>
                      <a:pt x="342502" y="673432"/>
                      <a:pt x="352307" y="673958"/>
                    </a:cubicBezTo>
                    <a:close/>
                    <a:moveTo>
                      <a:pt x="441324" y="5471"/>
                    </a:moveTo>
                    <a:lnTo>
                      <a:pt x="638081" y="202228"/>
                    </a:lnTo>
                    <a:cubicBezTo>
                      <a:pt x="641682" y="205823"/>
                      <a:pt x="643676" y="210715"/>
                      <a:pt x="643620" y="215800"/>
                    </a:cubicBezTo>
                    <a:lnTo>
                      <a:pt x="643620" y="806126"/>
                    </a:lnTo>
                    <a:cubicBezTo>
                      <a:pt x="643587" y="816723"/>
                      <a:pt x="634996" y="825292"/>
                      <a:pt x="624399" y="825292"/>
                    </a:cubicBezTo>
                    <a:lnTo>
                      <a:pt x="19171" y="825292"/>
                    </a:lnTo>
                    <a:cubicBezTo>
                      <a:pt x="8578" y="825292"/>
                      <a:pt x="-20" y="816723"/>
                      <a:pt x="-50" y="806126"/>
                    </a:cubicBezTo>
                    <a:lnTo>
                      <a:pt x="-50" y="19098"/>
                    </a:lnTo>
                    <a:cubicBezTo>
                      <a:pt x="-20" y="8501"/>
                      <a:pt x="8578" y="-68"/>
                      <a:pt x="19171" y="-68"/>
                    </a:cubicBezTo>
                    <a:lnTo>
                      <a:pt x="427753" y="-68"/>
                    </a:lnTo>
                    <a:cubicBezTo>
                      <a:pt x="432832" y="-107"/>
                      <a:pt x="437718" y="1888"/>
                      <a:pt x="441324" y="5471"/>
                    </a:cubicBezTo>
                    <a:close/>
                    <a:moveTo>
                      <a:pt x="605343" y="223721"/>
                    </a:moveTo>
                    <a:lnTo>
                      <a:pt x="419831" y="38209"/>
                    </a:lnTo>
                    <a:lnTo>
                      <a:pt x="38338" y="38209"/>
                    </a:lnTo>
                    <a:lnTo>
                      <a:pt x="38338" y="786905"/>
                    </a:lnTo>
                    <a:lnTo>
                      <a:pt x="605343" y="786905"/>
                    </a:lnTo>
                    <a:close/>
                    <a:moveTo>
                      <a:pt x="503475" y="454157"/>
                    </a:moveTo>
                    <a:lnTo>
                      <a:pt x="352307" y="454157"/>
                    </a:lnTo>
                    <a:cubicBezTo>
                      <a:pt x="341705" y="454728"/>
                      <a:pt x="333573" y="463784"/>
                      <a:pt x="334143" y="474381"/>
                    </a:cubicBezTo>
                    <a:cubicBezTo>
                      <a:pt x="334670" y="484186"/>
                      <a:pt x="342502" y="492018"/>
                      <a:pt x="352307" y="492545"/>
                    </a:cubicBezTo>
                    <a:lnTo>
                      <a:pt x="503697" y="492545"/>
                    </a:lnTo>
                    <a:cubicBezTo>
                      <a:pt x="514299" y="491974"/>
                      <a:pt x="522431" y="482917"/>
                      <a:pt x="521860" y="472320"/>
                    </a:cubicBezTo>
                    <a:cubicBezTo>
                      <a:pt x="521334" y="462516"/>
                      <a:pt x="513501" y="454683"/>
                      <a:pt x="503697" y="454157"/>
                    </a:cubicBezTo>
                    <a:close/>
                    <a:moveTo>
                      <a:pt x="503475" y="272578"/>
                    </a:moveTo>
                    <a:lnTo>
                      <a:pt x="352307" y="272578"/>
                    </a:lnTo>
                    <a:cubicBezTo>
                      <a:pt x="341705" y="273148"/>
                      <a:pt x="333573" y="282205"/>
                      <a:pt x="334143" y="292802"/>
                    </a:cubicBezTo>
                    <a:cubicBezTo>
                      <a:pt x="334670" y="302607"/>
                      <a:pt x="342502" y="310439"/>
                      <a:pt x="352307" y="310966"/>
                    </a:cubicBezTo>
                    <a:lnTo>
                      <a:pt x="503697" y="310966"/>
                    </a:lnTo>
                    <a:cubicBezTo>
                      <a:pt x="514299" y="310395"/>
                      <a:pt x="522431" y="301338"/>
                      <a:pt x="521860" y="290741"/>
                    </a:cubicBezTo>
                    <a:cubicBezTo>
                      <a:pt x="521334" y="280937"/>
                      <a:pt x="513501" y="273104"/>
                      <a:pt x="503697" y="272578"/>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40" name="Text Placeholder 15">
                <a:extLst>
                  <a:ext uri="{FF2B5EF4-FFF2-40B4-BE49-F238E27FC236}">
                    <a16:creationId xmlns:a16="http://schemas.microsoft.com/office/drawing/2014/main" id="{55F4D217-437F-4332-910F-F667F88233A4}"/>
                  </a:ext>
                </a:extLst>
              </p:cNvPr>
              <p:cNvSpPr txBox="1">
                <a:spLocks/>
              </p:cNvSpPr>
              <p:nvPr/>
            </p:nvSpPr>
            <p:spPr>
              <a:xfrm>
                <a:off x="12571366" y="525245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Image Specifications:</a:t>
                </a:r>
              </a:p>
              <a:p>
                <a:pPr lvl="1">
                  <a:spcBef>
                    <a:spcPts val="0"/>
                  </a:spcBef>
                </a:pPr>
                <a:r>
                  <a:rPr lang="en-GB" sz="900" dirty="0">
                    <a:solidFill>
                      <a:schemeClr val="accent4"/>
                    </a:solidFill>
                  </a:rPr>
                  <a:t>Use imagery from our carefully curated image library.</a:t>
                </a:r>
              </a:p>
              <a:p>
                <a:pPr lvl="1">
                  <a:spcBef>
                    <a:spcPts val="0"/>
                  </a:spcBef>
                </a:pPr>
                <a:r>
                  <a:rPr lang="en-GB" sz="900" dirty="0">
                    <a:solidFill>
                      <a:schemeClr val="accent4"/>
                    </a:solidFill>
                  </a:rPr>
                  <a:t>Think about the positioning of your images. Right click the image and select ‘Crop’ carefully position the image.</a:t>
                </a:r>
              </a:p>
            </p:txBody>
          </p:sp>
        </p:grpSp>
      </p:grpSp>
    </p:spTree>
    <p:extLst>
      <p:ext uri="{BB962C8B-B14F-4D97-AF65-F5344CB8AC3E}">
        <p14:creationId xmlns:p14="http://schemas.microsoft.com/office/powerpoint/2010/main" val="2197764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2F3A630-0C65-4A51-B897-E70C7C89CCC1}"/>
              </a:ext>
            </a:extLst>
          </p:cNvPr>
          <p:cNvSpPr/>
          <p:nvPr/>
        </p:nvSpPr>
        <p:spPr>
          <a:xfrm>
            <a:off x="0" y="0"/>
            <a:ext cx="11792013" cy="6492017"/>
          </a:xfrm>
          <a:custGeom>
            <a:avLst/>
            <a:gdLst>
              <a:gd name="connsiteX0" fmla="*/ 0 w 11792013"/>
              <a:gd name="connsiteY0" fmla="*/ 0 h 6492017"/>
              <a:gd name="connsiteX1" fmla="*/ 11792014 w 11792013"/>
              <a:gd name="connsiteY1" fmla="*/ 0 h 6492017"/>
              <a:gd name="connsiteX2" fmla="*/ 11792014 w 11792013"/>
              <a:gd name="connsiteY2" fmla="*/ 6492018 h 6492017"/>
              <a:gd name="connsiteX3" fmla="*/ 0 w 11792013"/>
              <a:gd name="connsiteY3" fmla="*/ 6492018 h 6492017"/>
            </a:gdLst>
            <a:ahLst/>
            <a:cxnLst>
              <a:cxn ang="0">
                <a:pos x="connsiteX0" y="connsiteY0"/>
              </a:cxn>
              <a:cxn ang="0">
                <a:pos x="connsiteX1" y="connsiteY1"/>
              </a:cxn>
              <a:cxn ang="0">
                <a:pos x="connsiteX2" y="connsiteY2"/>
              </a:cxn>
              <a:cxn ang="0">
                <a:pos x="connsiteX3" y="connsiteY3"/>
              </a:cxn>
            </a:cxnLst>
            <a:rect l="l" t="t" r="r" b="b"/>
            <a:pathLst>
              <a:path w="11792013" h="6492017">
                <a:moveTo>
                  <a:pt x="0" y="0"/>
                </a:moveTo>
                <a:lnTo>
                  <a:pt x="11792014" y="0"/>
                </a:lnTo>
                <a:lnTo>
                  <a:pt x="11792014" y="6492018"/>
                </a:lnTo>
                <a:lnTo>
                  <a:pt x="0" y="6492018"/>
                </a:lnTo>
                <a:close/>
              </a:path>
            </a:pathLst>
          </a:custGeom>
          <a:solidFill>
            <a:srgbClr val="FB86B6"/>
          </a:solidFill>
          <a:ln w="317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D8D0B3-13F9-41BE-AB9C-CF894D6A8760}"/>
              </a:ext>
            </a:extLst>
          </p:cNvPr>
          <p:cNvSpPr/>
          <p:nvPr/>
        </p:nvSpPr>
        <p:spPr>
          <a:xfrm>
            <a:off x="381000" y="381000"/>
            <a:ext cx="11811000" cy="6477000"/>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rgbClr val="1B2C7F"/>
          </a:solidFill>
          <a:ln w="3175" cap="flat">
            <a:noFill/>
            <a:prstDash val="solid"/>
            <a:miter/>
          </a:ln>
        </p:spPr>
        <p:txBody>
          <a:bodyPr rtlCol="0" anchor="ctr"/>
          <a:lstStyle/>
          <a:p>
            <a:endParaRPr lang="en-IN"/>
          </a:p>
        </p:txBody>
      </p:sp>
      <p:sp>
        <p:nvSpPr>
          <p:cNvPr id="17" name="Title 1">
            <a:extLst>
              <a:ext uri="{FF2B5EF4-FFF2-40B4-BE49-F238E27FC236}">
                <a16:creationId xmlns:a16="http://schemas.microsoft.com/office/drawing/2014/main" id="{78CE4697-9031-49EC-9489-C17C01430F72}"/>
              </a:ext>
            </a:extLst>
          </p:cNvPr>
          <p:cNvSpPr txBox="1">
            <a:spLocks/>
          </p:cNvSpPr>
          <p:nvPr userDrawn="1"/>
        </p:nvSpPr>
        <p:spPr>
          <a:xfrm>
            <a:off x="1106995" y="1429954"/>
            <a:ext cx="2566480" cy="17312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500" b="1" kern="1200">
                <a:solidFill>
                  <a:schemeClr val="bg1"/>
                </a:solidFill>
                <a:latin typeface="GT America"/>
                <a:ea typeface="+mj-ea"/>
                <a:cs typeface="+mj-cs"/>
              </a:defRPr>
            </a:lvl1pPr>
          </a:lstStyle>
          <a:p>
            <a:r>
              <a:rPr lang="en-GB" sz="1250" dirty="0"/>
              <a:t>The world runs on code. We secure it.</a:t>
            </a:r>
          </a:p>
        </p:txBody>
      </p:sp>
      <p:sp>
        <p:nvSpPr>
          <p:cNvPr id="2" name="Title 1">
            <a:extLst>
              <a:ext uri="{FF2B5EF4-FFF2-40B4-BE49-F238E27FC236}">
                <a16:creationId xmlns:a16="http://schemas.microsoft.com/office/drawing/2014/main" id="{C5EE0356-F398-4B84-A76C-6CC3AC6875D0}"/>
              </a:ext>
            </a:extLst>
          </p:cNvPr>
          <p:cNvSpPr>
            <a:spLocks noGrp="1"/>
          </p:cNvSpPr>
          <p:nvPr>
            <p:ph type="ctrTitle" hasCustomPrompt="1"/>
          </p:nvPr>
        </p:nvSpPr>
        <p:spPr>
          <a:xfrm>
            <a:off x="1106050" y="2145770"/>
            <a:ext cx="4798505" cy="1231106"/>
          </a:xfrm>
        </p:spPr>
        <p:txBody>
          <a:bodyPr wrap="square" lIns="0" tIns="0" rIns="0" bIns="0" anchor="b">
            <a:spAutoFit/>
          </a:bodyPr>
          <a:lstStyle>
            <a:lvl1pPr algn="l">
              <a:lnSpc>
                <a:spcPct val="100000"/>
              </a:lnSpc>
              <a:defRPr sz="4000" b="1">
                <a:solidFill>
                  <a:schemeClr val="bg1"/>
                </a:solidFill>
                <a:latin typeface="+mj-lt"/>
                <a:ea typeface="GT America LCG Bl" panose="00000A00000000000000" pitchFamily="2" charset="0"/>
              </a:defRPr>
            </a:lvl1pPr>
          </a:lstStyle>
          <a:p>
            <a:r>
              <a:rPr lang="en-GB" dirty="0"/>
              <a:t>Title of presentation here</a:t>
            </a:r>
          </a:p>
        </p:txBody>
      </p:sp>
      <p:sp>
        <p:nvSpPr>
          <p:cNvPr id="3" name="Subtitle 2">
            <a:extLst>
              <a:ext uri="{FF2B5EF4-FFF2-40B4-BE49-F238E27FC236}">
                <a16:creationId xmlns:a16="http://schemas.microsoft.com/office/drawing/2014/main" id="{356ED0E4-05D7-49D2-90F9-070BBABD1B32}"/>
              </a:ext>
            </a:extLst>
          </p:cNvPr>
          <p:cNvSpPr>
            <a:spLocks noGrp="1"/>
          </p:cNvSpPr>
          <p:nvPr>
            <p:ph type="subTitle" idx="1" hasCustomPrompt="1"/>
          </p:nvPr>
        </p:nvSpPr>
        <p:spPr>
          <a:xfrm>
            <a:off x="1106050" y="3490906"/>
            <a:ext cx="4798505" cy="368434"/>
          </a:xfrm>
          <a:prstGeom prst="rect">
            <a:avLst/>
          </a:prstGeom>
        </p:spPr>
        <p:txBody>
          <a:bodyPr lIns="0" tIns="0" rIns="0" bIns="0" anchor="t">
            <a:spAutoFit/>
          </a:bodyPr>
          <a:lstStyle>
            <a:lvl1pPr marL="0" indent="0" algn="l">
              <a:buNone/>
              <a:defRPr sz="1800" b="0">
                <a:solidFill>
                  <a:schemeClr val="bg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title here</a:t>
            </a:r>
            <a:endParaRPr lang="en-IN" dirty="0"/>
          </a:p>
        </p:txBody>
      </p:sp>
      <p:sp>
        <p:nvSpPr>
          <p:cNvPr id="12" name="Picture Placeholder 4">
            <a:extLst>
              <a:ext uri="{FF2B5EF4-FFF2-40B4-BE49-F238E27FC236}">
                <a16:creationId xmlns:a16="http://schemas.microsoft.com/office/drawing/2014/main" id="{D8C6C278-3B49-4CE2-B832-4B4E403F02C0}"/>
              </a:ext>
            </a:extLst>
          </p:cNvPr>
          <p:cNvSpPr>
            <a:spLocks noGrp="1"/>
          </p:cNvSpPr>
          <p:nvPr>
            <p:ph type="pic" sz="quarter" idx="10" hasCustomPrompt="1"/>
          </p:nvPr>
        </p:nvSpPr>
        <p:spPr>
          <a:xfrm>
            <a:off x="7006873" y="381000"/>
            <a:ext cx="5185127" cy="6477000"/>
          </a:xfrm>
          <a:prstGeom prst="rect">
            <a:avLst/>
          </a:prstGeom>
        </p:spPr>
        <p:txBody>
          <a:bodyPr anchor="ctr"/>
          <a:lstStyle>
            <a:lvl1pPr marL="0" indent="0" algn="ctr">
              <a:buNone/>
              <a:defRPr sz="1400" b="0">
                <a:solidFill>
                  <a:schemeClr val="bg1"/>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grpSp>
        <p:nvGrpSpPr>
          <p:cNvPr id="19" name="Group 18">
            <a:extLst>
              <a:ext uri="{FF2B5EF4-FFF2-40B4-BE49-F238E27FC236}">
                <a16:creationId xmlns:a16="http://schemas.microsoft.com/office/drawing/2014/main" id="{48108F79-0387-473C-BDF2-FD5A2D5605F2}"/>
              </a:ext>
            </a:extLst>
          </p:cNvPr>
          <p:cNvGrpSpPr/>
          <p:nvPr userDrawn="1"/>
        </p:nvGrpSpPr>
        <p:grpSpPr>
          <a:xfrm>
            <a:off x="12571366" y="13122"/>
            <a:ext cx="1862392" cy="5905406"/>
            <a:chOff x="12571366" y="467744"/>
            <a:chExt cx="1862392" cy="5905406"/>
          </a:xfrm>
        </p:grpSpPr>
        <p:grpSp>
          <p:nvGrpSpPr>
            <p:cNvPr id="20" name="Group 19">
              <a:extLst>
                <a:ext uri="{FF2B5EF4-FFF2-40B4-BE49-F238E27FC236}">
                  <a16:creationId xmlns:a16="http://schemas.microsoft.com/office/drawing/2014/main" id="{EDA5C0F4-E19C-4B73-B40B-600913901E1C}"/>
                </a:ext>
              </a:extLst>
            </p:cNvPr>
            <p:cNvGrpSpPr/>
            <p:nvPr/>
          </p:nvGrpSpPr>
          <p:grpSpPr>
            <a:xfrm>
              <a:off x="12571366" y="467744"/>
              <a:ext cx="1862392" cy="1658329"/>
              <a:chOff x="12571366" y="1005637"/>
              <a:chExt cx="1862392" cy="1658329"/>
            </a:xfrm>
          </p:grpSpPr>
          <p:sp>
            <p:nvSpPr>
              <p:cNvPr id="27" name="Text Placeholder 15">
                <a:extLst>
                  <a:ext uri="{FF2B5EF4-FFF2-40B4-BE49-F238E27FC236}">
                    <a16:creationId xmlns:a16="http://schemas.microsoft.com/office/drawing/2014/main" id="{9B4BC31D-7997-4B56-94FD-4CB30DE15413}"/>
                  </a:ext>
                </a:extLst>
              </p:cNvPr>
              <p:cNvSpPr txBox="1">
                <a:spLocks/>
              </p:cNvSpPr>
              <p:nvPr/>
            </p:nvSpPr>
            <p:spPr>
              <a:xfrm>
                <a:off x="12571366" y="1640096"/>
                <a:ext cx="1862392" cy="1023870"/>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b="1" dirty="0">
                    <a:solidFill>
                      <a:schemeClr val="accent4"/>
                    </a:solidFill>
                  </a:rPr>
                  <a:t>To create a slide with pictures</a:t>
                </a:r>
              </a:p>
              <a:p>
                <a:pPr marL="0" lvl="1" indent="0">
                  <a:spcBef>
                    <a:spcPts val="0"/>
                  </a:spcBef>
                  <a:buNone/>
                </a:pPr>
                <a:r>
                  <a:rPr lang="en-GB" sz="900" dirty="0">
                    <a:solidFill>
                      <a:schemeClr val="accent4"/>
                    </a:solidFill>
                  </a:rPr>
                  <a:t>Choose a layout style and duplicate the slide. We recommend duplicating the slide so all visible design elements are copied from the Master Slide.</a:t>
                </a:r>
              </a:p>
            </p:txBody>
          </p:sp>
          <p:sp>
            <p:nvSpPr>
              <p:cNvPr id="28" name="Freeform: Shape 27">
                <a:extLst>
                  <a:ext uri="{FF2B5EF4-FFF2-40B4-BE49-F238E27FC236}">
                    <a16:creationId xmlns:a16="http://schemas.microsoft.com/office/drawing/2014/main" id="{304AB5A7-1BF0-423B-89AC-3F401136E2CE}"/>
                  </a:ext>
                </a:extLst>
              </p:cNvPr>
              <p:cNvSpPr/>
              <p:nvPr/>
            </p:nvSpPr>
            <p:spPr>
              <a:xfrm>
                <a:off x="12571366" y="1005637"/>
                <a:ext cx="555806" cy="554915"/>
              </a:xfrm>
              <a:custGeom>
                <a:avLst/>
                <a:gdLst>
                  <a:gd name="connsiteX0" fmla="*/ 847536 w 849846"/>
                  <a:gd name="connsiteY0" fmla="*/ 145462 h 848484"/>
                  <a:gd name="connsiteX1" fmla="*/ 821391 w 849846"/>
                  <a:gd name="connsiteY1" fmla="*/ 112836 h 848484"/>
                  <a:gd name="connsiteX2" fmla="*/ 729383 w 849846"/>
                  <a:gd name="connsiteY2" fmla="*/ 59880 h 848484"/>
                  <a:gd name="connsiteX3" fmla="*/ 688336 w 849846"/>
                  <a:gd name="connsiteY3" fmla="*/ 54894 h 848484"/>
                  <a:gd name="connsiteX4" fmla="*/ 655432 w 849846"/>
                  <a:gd name="connsiteY4" fmla="*/ 79710 h 848484"/>
                  <a:gd name="connsiteX5" fmla="*/ 620147 w 849846"/>
                  <a:gd name="connsiteY5" fmla="*/ 141474 h 848484"/>
                  <a:gd name="connsiteX6" fmla="*/ 601313 w 849846"/>
                  <a:gd name="connsiteY6" fmla="*/ 175929 h 848484"/>
                  <a:gd name="connsiteX7" fmla="*/ 601313 w 849846"/>
                  <a:gd name="connsiteY7" fmla="*/ 54063 h 848484"/>
                  <a:gd name="connsiteX8" fmla="*/ 549548 w 849846"/>
                  <a:gd name="connsiteY8" fmla="*/ -56 h 848484"/>
                  <a:gd name="connsiteX9" fmla="*/ 547194 w 849846"/>
                  <a:gd name="connsiteY9" fmla="*/ -56 h 848484"/>
                  <a:gd name="connsiteX10" fmla="*/ 150301 w 849846"/>
                  <a:gd name="connsiteY10" fmla="*/ -56 h 848484"/>
                  <a:gd name="connsiteX11" fmla="*/ 3730 w 849846"/>
                  <a:gd name="connsiteY11" fmla="*/ 146625 h 848484"/>
                  <a:gd name="connsiteX12" fmla="*/ -37 w 849846"/>
                  <a:gd name="connsiteY12" fmla="*/ 152165 h 848484"/>
                  <a:gd name="connsiteX13" fmla="*/ -37 w 849846"/>
                  <a:gd name="connsiteY13" fmla="*/ 794284 h 848484"/>
                  <a:gd name="connsiteX14" fmla="*/ 51729 w 849846"/>
                  <a:gd name="connsiteY14" fmla="*/ 848403 h 848484"/>
                  <a:gd name="connsiteX15" fmla="*/ 54138 w 849846"/>
                  <a:gd name="connsiteY15" fmla="*/ 848403 h 848484"/>
                  <a:gd name="connsiteX16" fmla="*/ 547692 w 849846"/>
                  <a:gd name="connsiteY16" fmla="*/ 848403 h 848484"/>
                  <a:gd name="connsiteX17" fmla="*/ 601812 w 849846"/>
                  <a:gd name="connsiteY17" fmla="*/ 796638 h 848484"/>
                  <a:gd name="connsiteX18" fmla="*/ 601812 w 849846"/>
                  <a:gd name="connsiteY18" fmla="*/ 794284 h 848484"/>
                  <a:gd name="connsiteX19" fmla="*/ 601812 w 849846"/>
                  <a:gd name="connsiteY19" fmla="*/ 604119 h 848484"/>
                  <a:gd name="connsiteX20" fmla="*/ 755362 w 849846"/>
                  <a:gd name="connsiteY20" fmla="*/ 338785 h 848484"/>
                  <a:gd name="connsiteX21" fmla="*/ 843160 w 849846"/>
                  <a:gd name="connsiteY21" fmla="*/ 186619 h 848484"/>
                  <a:gd name="connsiteX22" fmla="*/ 847536 w 849846"/>
                  <a:gd name="connsiteY22" fmla="*/ 145462 h 848484"/>
                  <a:gd name="connsiteX23" fmla="*/ 63832 w 849846"/>
                  <a:gd name="connsiteY23" fmla="*/ 140809 h 848484"/>
                  <a:gd name="connsiteX24" fmla="*/ 138945 w 849846"/>
                  <a:gd name="connsiteY24" fmla="*/ 64034 h 848484"/>
                  <a:gd name="connsiteX25" fmla="*/ 138945 w 849846"/>
                  <a:gd name="connsiteY25" fmla="*/ 140809 h 848484"/>
                  <a:gd name="connsiteX26" fmla="*/ 371209 w 849846"/>
                  <a:gd name="connsiteY26" fmla="*/ 580078 h 848484"/>
                  <a:gd name="connsiteX27" fmla="*/ 366169 w 849846"/>
                  <a:gd name="connsiteY27" fmla="*/ 611985 h 848484"/>
                  <a:gd name="connsiteX28" fmla="*/ 334816 w 849846"/>
                  <a:gd name="connsiteY28" fmla="*/ 810680 h 848484"/>
                  <a:gd name="connsiteX29" fmla="*/ 53861 w 849846"/>
                  <a:gd name="connsiteY29" fmla="*/ 810680 h 848484"/>
                  <a:gd name="connsiteX30" fmla="*/ 37243 w 849846"/>
                  <a:gd name="connsiteY30" fmla="*/ 796605 h 848484"/>
                  <a:gd name="connsiteX31" fmla="*/ 37243 w 849846"/>
                  <a:gd name="connsiteY31" fmla="*/ 794062 h 848484"/>
                  <a:gd name="connsiteX32" fmla="*/ 37243 w 849846"/>
                  <a:gd name="connsiteY32" fmla="*/ 792456 h 848484"/>
                  <a:gd name="connsiteX33" fmla="*/ 37243 w 849846"/>
                  <a:gd name="connsiteY33" fmla="*/ 792456 h 848484"/>
                  <a:gd name="connsiteX34" fmla="*/ 37243 w 849846"/>
                  <a:gd name="connsiteY34" fmla="*/ 178532 h 848484"/>
                  <a:gd name="connsiteX35" fmla="*/ 159108 w 849846"/>
                  <a:gd name="connsiteY35" fmla="*/ 178532 h 848484"/>
                  <a:gd name="connsiteX36" fmla="*/ 177995 w 849846"/>
                  <a:gd name="connsiteY36" fmla="*/ 161692 h 848484"/>
                  <a:gd name="connsiteX37" fmla="*/ 177997 w 849846"/>
                  <a:gd name="connsiteY37" fmla="*/ 159698 h 848484"/>
                  <a:gd name="connsiteX38" fmla="*/ 177997 w 849846"/>
                  <a:gd name="connsiteY38" fmla="*/ 37833 h 848484"/>
                  <a:gd name="connsiteX39" fmla="*/ 546917 w 849846"/>
                  <a:gd name="connsiteY39" fmla="*/ 37833 h 848484"/>
                  <a:gd name="connsiteX40" fmla="*/ 563258 w 849846"/>
                  <a:gd name="connsiteY40" fmla="*/ 52108 h 848484"/>
                  <a:gd name="connsiteX41" fmla="*/ 563258 w 849846"/>
                  <a:gd name="connsiteY41" fmla="*/ 54174 h 848484"/>
                  <a:gd name="connsiteX42" fmla="*/ 563258 w 849846"/>
                  <a:gd name="connsiteY42" fmla="*/ 242511 h 848484"/>
                  <a:gd name="connsiteX43" fmla="*/ 381900 w 849846"/>
                  <a:gd name="connsiteY43" fmla="*/ 554209 h 848484"/>
                  <a:gd name="connsiteX44" fmla="*/ 372927 w 849846"/>
                  <a:gd name="connsiteY44" fmla="*/ 568611 h 848484"/>
                  <a:gd name="connsiteX45" fmla="*/ 372927 w 849846"/>
                  <a:gd name="connsiteY45" fmla="*/ 570716 h 848484"/>
                  <a:gd name="connsiteX46" fmla="*/ 372151 w 849846"/>
                  <a:gd name="connsiteY46" fmla="*/ 572821 h 848484"/>
                  <a:gd name="connsiteX47" fmla="*/ 371154 w 849846"/>
                  <a:gd name="connsiteY47" fmla="*/ 575868 h 848484"/>
                  <a:gd name="connsiteX48" fmla="*/ 371209 w 849846"/>
                  <a:gd name="connsiteY48" fmla="*/ 580078 h 848484"/>
                  <a:gd name="connsiteX49" fmla="*/ 434192 w 849846"/>
                  <a:gd name="connsiteY49" fmla="*/ 729197 h 848484"/>
                  <a:gd name="connsiteX50" fmla="*/ 378189 w 849846"/>
                  <a:gd name="connsiteY50" fmla="*/ 775339 h 848484"/>
                  <a:gd name="connsiteX51" fmla="*/ 389711 w 849846"/>
                  <a:gd name="connsiteY51" fmla="*/ 702885 h 848484"/>
                  <a:gd name="connsiteX52" fmla="*/ 522821 w 849846"/>
                  <a:gd name="connsiteY52" fmla="*/ 656742 h 848484"/>
                  <a:gd name="connsiteX53" fmla="*/ 466430 w 849846"/>
                  <a:gd name="connsiteY53" fmla="*/ 702885 h 848484"/>
                  <a:gd name="connsiteX54" fmla="*/ 395638 w 849846"/>
                  <a:gd name="connsiteY54" fmla="*/ 661451 h 848484"/>
                  <a:gd name="connsiteX55" fmla="*/ 407547 w 849846"/>
                  <a:gd name="connsiteY55" fmla="*/ 589938 h 848484"/>
                  <a:gd name="connsiteX56" fmla="*/ 522599 w 849846"/>
                  <a:gd name="connsiteY56" fmla="*/ 656742 h 848484"/>
                  <a:gd name="connsiteX57" fmla="*/ 425883 w 849846"/>
                  <a:gd name="connsiteY57" fmla="*/ 555982 h 848484"/>
                  <a:gd name="connsiteX58" fmla="*/ 645019 w 849846"/>
                  <a:gd name="connsiteY58" fmla="*/ 175485 h 848484"/>
                  <a:gd name="connsiteX59" fmla="*/ 764613 w 849846"/>
                  <a:gd name="connsiteY59" fmla="*/ 244616 h 848484"/>
                  <a:gd name="connsiteX60" fmla="*/ 599430 w 849846"/>
                  <a:gd name="connsiteY60" fmla="*/ 532661 h 848484"/>
                  <a:gd name="connsiteX61" fmla="*/ 545421 w 849846"/>
                  <a:gd name="connsiteY61" fmla="*/ 625002 h 848484"/>
                  <a:gd name="connsiteX62" fmla="*/ 425661 w 849846"/>
                  <a:gd name="connsiteY62" fmla="*/ 555982 h 848484"/>
                  <a:gd name="connsiteX63" fmla="*/ 563978 w 849846"/>
                  <a:gd name="connsiteY63" fmla="*/ 672308 h 848484"/>
                  <a:gd name="connsiteX64" fmla="*/ 563978 w 849846"/>
                  <a:gd name="connsiteY64" fmla="*/ 794505 h 848484"/>
                  <a:gd name="connsiteX65" fmla="*/ 550002 w 849846"/>
                  <a:gd name="connsiteY65" fmla="*/ 811101 h 848484"/>
                  <a:gd name="connsiteX66" fmla="*/ 547637 w 849846"/>
                  <a:gd name="connsiteY66" fmla="*/ 811123 h 848484"/>
                  <a:gd name="connsiteX67" fmla="*/ 395749 w 849846"/>
                  <a:gd name="connsiteY67" fmla="*/ 811123 h 848484"/>
                  <a:gd name="connsiteX68" fmla="*/ 455463 w 849846"/>
                  <a:gd name="connsiteY68" fmla="*/ 762765 h 848484"/>
                  <a:gd name="connsiteX69" fmla="*/ 560710 w 849846"/>
                  <a:gd name="connsiteY69" fmla="*/ 677515 h 848484"/>
                  <a:gd name="connsiteX70" fmla="*/ 563757 w 849846"/>
                  <a:gd name="connsiteY70" fmla="*/ 672086 h 848484"/>
                  <a:gd name="connsiteX71" fmla="*/ 663686 w 849846"/>
                  <a:gd name="connsiteY71" fmla="*/ 143745 h 848484"/>
                  <a:gd name="connsiteX72" fmla="*/ 676593 w 849846"/>
                  <a:gd name="connsiteY72" fmla="*/ 120923 h 848484"/>
                  <a:gd name="connsiteX73" fmla="*/ 700190 w 849846"/>
                  <a:gd name="connsiteY73" fmla="*/ 90124 h 848484"/>
                  <a:gd name="connsiteX74" fmla="*/ 712377 w 849846"/>
                  <a:gd name="connsiteY74" fmla="*/ 92174 h 848484"/>
                  <a:gd name="connsiteX75" fmla="*/ 772368 w 849846"/>
                  <a:gd name="connsiteY75" fmla="*/ 127626 h 848484"/>
                  <a:gd name="connsiteX76" fmla="*/ 811143 w 849846"/>
                  <a:gd name="connsiteY76" fmla="*/ 156375 h 848484"/>
                  <a:gd name="connsiteX77" fmla="*/ 808761 w 849846"/>
                  <a:gd name="connsiteY77" fmla="*/ 168063 h 848484"/>
                  <a:gd name="connsiteX78" fmla="*/ 782948 w 849846"/>
                  <a:gd name="connsiteY78" fmla="*/ 212820 h 848484"/>
                  <a:gd name="connsiteX79" fmla="*/ 663686 w 849846"/>
                  <a:gd name="connsiteY79" fmla="*/ 143523 h 848484"/>
                  <a:gd name="connsiteX80" fmla="*/ 89091 w 849846"/>
                  <a:gd name="connsiteY80" fmla="*/ 247829 h 848484"/>
                  <a:gd name="connsiteX81" fmla="*/ 124321 w 849846"/>
                  <a:gd name="connsiteY81" fmla="*/ 247829 h 848484"/>
                  <a:gd name="connsiteX82" fmla="*/ 124321 w 849846"/>
                  <a:gd name="connsiteY82" fmla="*/ 282838 h 848484"/>
                  <a:gd name="connsiteX83" fmla="*/ 89091 w 849846"/>
                  <a:gd name="connsiteY83" fmla="*/ 282838 h 848484"/>
                  <a:gd name="connsiteX84" fmla="*/ 89091 w 849846"/>
                  <a:gd name="connsiteY84" fmla="*/ 353575 h 848484"/>
                  <a:gd name="connsiteX85" fmla="*/ 124321 w 849846"/>
                  <a:gd name="connsiteY85" fmla="*/ 353575 h 848484"/>
                  <a:gd name="connsiteX86" fmla="*/ 124321 w 849846"/>
                  <a:gd name="connsiteY86" fmla="*/ 388805 h 848484"/>
                  <a:gd name="connsiteX87" fmla="*/ 89091 w 849846"/>
                  <a:gd name="connsiteY87" fmla="*/ 388805 h 848484"/>
                  <a:gd name="connsiteX88" fmla="*/ 89091 w 849846"/>
                  <a:gd name="connsiteY88" fmla="*/ 459376 h 848484"/>
                  <a:gd name="connsiteX89" fmla="*/ 124321 w 849846"/>
                  <a:gd name="connsiteY89" fmla="*/ 459376 h 848484"/>
                  <a:gd name="connsiteX90" fmla="*/ 124321 w 849846"/>
                  <a:gd name="connsiteY90" fmla="*/ 494606 h 848484"/>
                  <a:gd name="connsiteX91" fmla="*/ 89091 w 849846"/>
                  <a:gd name="connsiteY91" fmla="*/ 494606 h 848484"/>
                  <a:gd name="connsiteX92" fmla="*/ 89091 w 849846"/>
                  <a:gd name="connsiteY92" fmla="*/ 565122 h 848484"/>
                  <a:gd name="connsiteX93" fmla="*/ 124321 w 849846"/>
                  <a:gd name="connsiteY93" fmla="*/ 565122 h 848484"/>
                  <a:gd name="connsiteX94" fmla="*/ 124321 w 849846"/>
                  <a:gd name="connsiteY94" fmla="*/ 600352 h 848484"/>
                  <a:gd name="connsiteX95" fmla="*/ 89091 w 849846"/>
                  <a:gd name="connsiteY95" fmla="*/ 600352 h 848484"/>
                  <a:gd name="connsiteX96" fmla="*/ 89091 w 849846"/>
                  <a:gd name="connsiteY96" fmla="*/ 670867 h 848484"/>
                  <a:gd name="connsiteX97" fmla="*/ 124321 w 849846"/>
                  <a:gd name="connsiteY97" fmla="*/ 670867 h 848484"/>
                  <a:gd name="connsiteX98" fmla="*/ 124321 w 849846"/>
                  <a:gd name="connsiteY98" fmla="*/ 706153 h 848484"/>
                  <a:gd name="connsiteX99" fmla="*/ 89091 w 849846"/>
                  <a:gd name="connsiteY99" fmla="*/ 706153 h 848484"/>
                  <a:gd name="connsiteX100" fmla="*/ 176003 w 849846"/>
                  <a:gd name="connsiteY100" fmla="*/ 265444 h 848484"/>
                  <a:gd name="connsiteX101" fmla="*/ 192843 w 849846"/>
                  <a:gd name="connsiteY101" fmla="*/ 246560 h 848484"/>
                  <a:gd name="connsiteX102" fmla="*/ 194837 w 849846"/>
                  <a:gd name="connsiteY102" fmla="*/ 246555 h 848484"/>
                  <a:gd name="connsiteX103" fmla="*/ 423999 w 849846"/>
                  <a:gd name="connsiteY103" fmla="*/ 246555 h 848484"/>
                  <a:gd name="connsiteX104" fmla="*/ 442888 w 849846"/>
                  <a:gd name="connsiteY104" fmla="*/ 265444 h 848484"/>
                  <a:gd name="connsiteX105" fmla="*/ 423999 w 849846"/>
                  <a:gd name="connsiteY105" fmla="*/ 284333 h 848484"/>
                  <a:gd name="connsiteX106" fmla="*/ 194837 w 849846"/>
                  <a:gd name="connsiteY106" fmla="*/ 284333 h 848484"/>
                  <a:gd name="connsiteX107" fmla="*/ 176001 w 849846"/>
                  <a:gd name="connsiteY107" fmla="*/ 267438 h 848484"/>
                  <a:gd name="connsiteX108" fmla="*/ 176003 w 849846"/>
                  <a:gd name="connsiteY108" fmla="*/ 265444 h 848484"/>
                  <a:gd name="connsiteX109" fmla="*/ 228849 w 849846"/>
                  <a:gd name="connsiteY109" fmla="*/ 159698 h 848484"/>
                  <a:gd name="connsiteX110" fmla="*/ 245685 w 849846"/>
                  <a:gd name="connsiteY110" fmla="*/ 140809 h 848484"/>
                  <a:gd name="connsiteX111" fmla="*/ 247738 w 849846"/>
                  <a:gd name="connsiteY111" fmla="*/ 140809 h 848484"/>
                  <a:gd name="connsiteX112" fmla="*/ 494515 w 849846"/>
                  <a:gd name="connsiteY112" fmla="*/ 140809 h 848484"/>
                  <a:gd name="connsiteX113" fmla="*/ 514401 w 849846"/>
                  <a:gd name="connsiteY113" fmla="*/ 158646 h 848484"/>
                  <a:gd name="connsiteX114" fmla="*/ 496559 w 849846"/>
                  <a:gd name="connsiteY114" fmla="*/ 178532 h 848484"/>
                  <a:gd name="connsiteX115" fmla="*/ 494515 w 849846"/>
                  <a:gd name="connsiteY115" fmla="*/ 178532 h 848484"/>
                  <a:gd name="connsiteX116" fmla="*/ 247738 w 849846"/>
                  <a:gd name="connsiteY116" fmla="*/ 178532 h 848484"/>
                  <a:gd name="connsiteX117" fmla="*/ 228851 w 849846"/>
                  <a:gd name="connsiteY117" fmla="*/ 161692 h 848484"/>
                  <a:gd name="connsiteX118" fmla="*/ 228849 w 849846"/>
                  <a:gd name="connsiteY118" fmla="*/ 159698 h 848484"/>
                  <a:gd name="connsiteX119" fmla="*/ 176003 w 849846"/>
                  <a:gd name="connsiteY119" fmla="*/ 371467 h 848484"/>
                  <a:gd name="connsiteX120" fmla="*/ 192843 w 849846"/>
                  <a:gd name="connsiteY120" fmla="*/ 352583 h 848484"/>
                  <a:gd name="connsiteX121" fmla="*/ 194837 w 849846"/>
                  <a:gd name="connsiteY121" fmla="*/ 352578 h 848484"/>
                  <a:gd name="connsiteX122" fmla="*/ 388714 w 849846"/>
                  <a:gd name="connsiteY122" fmla="*/ 352578 h 848484"/>
                  <a:gd name="connsiteX123" fmla="*/ 407603 w 849846"/>
                  <a:gd name="connsiteY123" fmla="*/ 371467 h 848484"/>
                  <a:gd name="connsiteX124" fmla="*/ 388714 w 849846"/>
                  <a:gd name="connsiteY124" fmla="*/ 390356 h 848484"/>
                  <a:gd name="connsiteX125" fmla="*/ 194837 w 849846"/>
                  <a:gd name="connsiteY125" fmla="*/ 390356 h 848484"/>
                  <a:gd name="connsiteX126" fmla="*/ 176001 w 849846"/>
                  <a:gd name="connsiteY126" fmla="*/ 373461 h 848484"/>
                  <a:gd name="connsiteX127" fmla="*/ 176003 w 849846"/>
                  <a:gd name="connsiteY127" fmla="*/ 371467 h 848484"/>
                  <a:gd name="connsiteX128" fmla="*/ 372373 w 849846"/>
                  <a:gd name="connsiteY128" fmla="*/ 477268 h 848484"/>
                  <a:gd name="connsiteX129" fmla="*/ 355539 w 849846"/>
                  <a:gd name="connsiteY129" fmla="*/ 496157 h 848484"/>
                  <a:gd name="connsiteX130" fmla="*/ 353483 w 849846"/>
                  <a:gd name="connsiteY130" fmla="*/ 496157 h 848484"/>
                  <a:gd name="connsiteX131" fmla="*/ 194837 w 849846"/>
                  <a:gd name="connsiteY131" fmla="*/ 496157 h 848484"/>
                  <a:gd name="connsiteX132" fmla="*/ 175948 w 849846"/>
                  <a:gd name="connsiteY132" fmla="*/ 477268 h 848484"/>
                  <a:gd name="connsiteX133" fmla="*/ 194837 w 849846"/>
                  <a:gd name="connsiteY133" fmla="*/ 458379 h 848484"/>
                  <a:gd name="connsiteX134" fmla="*/ 353483 w 849846"/>
                  <a:gd name="connsiteY134" fmla="*/ 458379 h 848484"/>
                  <a:gd name="connsiteX135" fmla="*/ 372362 w 849846"/>
                  <a:gd name="connsiteY135" fmla="*/ 475229 h 848484"/>
                  <a:gd name="connsiteX136" fmla="*/ 372373 w 849846"/>
                  <a:gd name="connsiteY136" fmla="*/ 476991 h 848484"/>
                  <a:gd name="connsiteX137" fmla="*/ 319472 w 849846"/>
                  <a:gd name="connsiteY137" fmla="*/ 582737 h 848484"/>
                  <a:gd name="connsiteX138" fmla="*/ 302638 w 849846"/>
                  <a:gd name="connsiteY138" fmla="*/ 601626 h 848484"/>
                  <a:gd name="connsiteX139" fmla="*/ 300583 w 849846"/>
                  <a:gd name="connsiteY139" fmla="*/ 601626 h 848484"/>
                  <a:gd name="connsiteX140" fmla="*/ 194837 w 849846"/>
                  <a:gd name="connsiteY140" fmla="*/ 601626 h 848484"/>
                  <a:gd name="connsiteX141" fmla="*/ 175948 w 849846"/>
                  <a:gd name="connsiteY141" fmla="*/ 582737 h 848484"/>
                  <a:gd name="connsiteX142" fmla="*/ 194837 w 849846"/>
                  <a:gd name="connsiteY142" fmla="*/ 563848 h 848484"/>
                  <a:gd name="connsiteX143" fmla="*/ 300638 w 849846"/>
                  <a:gd name="connsiteY143" fmla="*/ 563848 h 848484"/>
                  <a:gd name="connsiteX144" fmla="*/ 319472 w 849846"/>
                  <a:gd name="connsiteY144" fmla="*/ 582737 h 848484"/>
                  <a:gd name="connsiteX145" fmla="*/ 284186 w 849846"/>
                  <a:gd name="connsiteY145" fmla="*/ 688483 h 848484"/>
                  <a:gd name="connsiteX146" fmla="*/ 267350 w 849846"/>
                  <a:gd name="connsiteY146" fmla="*/ 707372 h 848484"/>
                  <a:gd name="connsiteX147" fmla="*/ 265297 w 849846"/>
                  <a:gd name="connsiteY147" fmla="*/ 707372 h 848484"/>
                  <a:gd name="connsiteX148" fmla="*/ 194837 w 849846"/>
                  <a:gd name="connsiteY148" fmla="*/ 707372 h 848484"/>
                  <a:gd name="connsiteX149" fmla="*/ 176998 w 849846"/>
                  <a:gd name="connsiteY149" fmla="*/ 687485 h 848484"/>
                  <a:gd name="connsiteX150" fmla="*/ 194837 w 849846"/>
                  <a:gd name="connsiteY150" fmla="*/ 669649 h 848484"/>
                  <a:gd name="connsiteX151" fmla="*/ 265353 w 849846"/>
                  <a:gd name="connsiteY151" fmla="*/ 669649 h 848484"/>
                  <a:gd name="connsiteX152" fmla="*/ 284242 w 849846"/>
                  <a:gd name="connsiteY152" fmla="*/ 688483 h 8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849846" h="848484">
                    <a:moveTo>
                      <a:pt x="847536" y="145462"/>
                    </a:moveTo>
                    <a:cubicBezTo>
                      <a:pt x="843664" y="131459"/>
                      <a:pt x="834214" y="119666"/>
                      <a:pt x="821391" y="112836"/>
                    </a:cubicBezTo>
                    <a:lnTo>
                      <a:pt x="729383" y="59880"/>
                    </a:lnTo>
                    <a:cubicBezTo>
                      <a:pt x="716875" y="52928"/>
                      <a:pt x="702146" y="51138"/>
                      <a:pt x="688336" y="54894"/>
                    </a:cubicBezTo>
                    <a:cubicBezTo>
                      <a:pt x="674510" y="58473"/>
                      <a:pt x="662678" y="67402"/>
                      <a:pt x="655432" y="79710"/>
                    </a:cubicBezTo>
                    <a:lnTo>
                      <a:pt x="620147" y="141474"/>
                    </a:lnTo>
                    <a:lnTo>
                      <a:pt x="601313" y="175929"/>
                    </a:lnTo>
                    <a:lnTo>
                      <a:pt x="601313" y="54063"/>
                    </a:lnTo>
                    <a:cubicBezTo>
                      <a:pt x="601961" y="24821"/>
                      <a:pt x="578785" y="592"/>
                      <a:pt x="549548" y="-56"/>
                    </a:cubicBezTo>
                    <a:cubicBezTo>
                      <a:pt x="548762" y="-73"/>
                      <a:pt x="547980" y="-73"/>
                      <a:pt x="547194" y="-56"/>
                    </a:cubicBezTo>
                    <a:lnTo>
                      <a:pt x="150301" y="-56"/>
                    </a:lnTo>
                    <a:lnTo>
                      <a:pt x="3730" y="146625"/>
                    </a:lnTo>
                    <a:lnTo>
                      <a:pt x="-37" y="152165"/>
                    </a:lnTo>
                    <a:lnTo>
                      <a:pt x="-37" y="794284"/>
                    </a:lnTo>
                    <a:cubicBezTo>
                      <a:pt x="-687" y="823526"/>
                      <a:pt x="22489" y="847755"/>
                      <a:pt x="51729" y="848403"/>
                    </a:cubicBezTo>
                    <a:cubicBezTo>
                      <a:pt x="52532" y="848420"/>
                      <a:pt x="53335" y="848420"/>
                      <a:pt x="54138" y="848403"/>
                    </a:cubicBezTo>
                    <a:lnTo>
                      <a:pt x="547692" y="848403"/>
                    </a:lnTo>
                    <a:cubicBezTo>
                      <a:pt x="576935" y="849051"/>
                      <a:pt x="601164" y="825874"/>
                      <a:pt x="601812" y="796638"/>
                    </a:cubicBezTo>
                    <a:cubicBezTo>
                      <a:pt x="601828" y="795851"/>
                      <a:pt x="601828" y="795070"/>
                      <a:pt x="601812" y="794284"/>
                    </a:cubicBezTo>
                    <a:lnTo>
                      <a:pt x="601812" y="604119"/>
                    </a:lnTo>
                    <a:cubicBezTo>
                      <a:pt x="617100" y="579025"/>
                      <a:pt x="693709" y="445860"/>
                      <a:pt x="755362" y="338785"/>
                    </a:cubicBezTo>
                    <a:cubicBezTo>
                      <a:pt x="797516" y="265499"/>
                      <a:pt x="833965" y="202185"/>
                      <a:pt x="843160" y="186619"/>
                    </a:cubicBezTo>
                    <a:cubicBezTo>
                      <a:pt x="850090" y="174045"/>
                      <a:pt x="851669" y="159211"/>
                      <a:pt x="847536" y="145462"/>
                    </a:cubicBezTo>
                    <a:close/>
                    <a:moveTo>
                      <a:pt x="63832" y="140809"/>
                    </a:moveTo>
                    <a:lnTo>
                      <a:pt x="138945" y="64034"/>
                    </a:lnTo>
                    <a:lnTo>
                      <a:pt x="138945" y="140809"/>
                    </a:lnTo>
                    <a:close/>
                    <a:moveTo>
                      <a:pt x="371209" y="580078"/>
                    </a:moveTo>
                    <a:cubicBezTo>
                      <a:pt x="370434" y="585008"/>
                      <a:pt x="368883" y="594591"/>
                      <a:pt x="366169" y="611985"/>
                    </a:cubicBezTo>
                    <a:cubicBezTo>
                      <a:pt x="361072" y="644168"/>
                      <a:pt x="351711" y="703439"/>
                      <a:pt x="334816" y="810680"/>
                    </a:cubicBezTo>
                    <a:lnTo>
                      <a:pt x="53861" y="810680"/>
                    </a:lnTo>
                    <a:cubicBezTo>
                      <a:pt x="45385" y="811384"/>
                      <a:pt x="37945" y="805080"/>
                      <a:pt x="37243" y="796605"/>
                    </a:cubicBezTo>
                    <a:cubicBezTo>
                      <a:pt x="37173" y="795757"/>
                      <a:pt x="37173" y="794910"/>
                      <a:pt x="37243" y="794062"/>
                    </a:cubicBezTo>
                    <a:lnTo>
                      <a:pt x="37243" y="792456"/>
                    </a:lnTo>
                    <a:lnTo>
                      <a:pt x="37243" y="792456"/>
                    </a:lnTo>
                    <a:lnTo>
                      <a:pt x="37243" y="178532"/>
                    </a:lnTo>
                    <a:lnTo>
                      <a:pt x="159108" y="178532"/>
                    </a:lnTo>
                    <a:cubicBezTo>
                      <a:pt x="168974" y="179097"/>
                      <a:pt x="177429" y="171558"/>
                      <a:pt x="177995" y="161692"/>
                    </a:cubicBezTo>
                    <a:cubicBezTo>
                      <a:pt x="178032" y="161028"/>
                      <a:pt x="178033" y="160363"/>
                      <a:pt x="177997" y="159698"/>
                    </a:cubicBezTo>
                    <a:lnTo>
                      <a:pt x="177997" y="37833"/>
                    </a:lnTo>
                    <a:lnTo>
                      <a:pt x="546917" y="37833"/>
                    </a:lnTo>
                    <a:cubicBezTo>
                      <a:pt x="555370" y="37262"/>
                      <a:pt x="562687" y="43655"/>
                      <a:pt x="563258" y="52108"/>
                    </a:cubicBezTo>
                    <a:cubicBezTo>
                      <a:pt x="563302" y="52795"/>
                      <a:pt x="563302" y="53487"/>
                      <a:pt x="563258" y="54174"/>
                    </a:cubicBezTo>
                    <a:lnTo>
                      <a:pt x="563258" y="242511"/>
                    </a:lnTo>
                    <a:lnTo>
                      <a:pt x="381900" y="554209"/>
                    </a:lnTo>
                    <a:lnTo>
                      <a:pt x="372927" y="568611"/>
                    </a:lnTo>
                    <a:lnTo>
                      <a:pt x="372927" y="570716"/>
                    </a:lnTo>
                    <a:cubicBezTo>
                      <a:pt x="372816" y="571464"/>
                      <a:pt x="372550" y="572179"/>
                      <a:pt x="372151" y="572821"/>
                    </a:cubicBezTo>
                    <a:cubicBezTo>
                      <a:pt x="371614" y="573758"/>
                      <a:pt x="371276" y="574793"/>
                      <a:pt x="371154" y="575868"/>
                    </a:cubicBezTo>
                    <a:cubicBezTo>
                      <a:pt x="371027" y="577270"/>
                      <a:pt x="371049" y="578682"/>
                      <a:pt x="371209" y="580078"/>
                    </a:cubicBezTo>
                    <a:close/>
                    <a:moveTo>
                      <a:pt x="434192" y="729197"/>
                    </a:moveTo>
                    <a:lnTo>
                      <a:pt x="378189" y="775339"/>
                    </a:lnTo>
                    <a:lnTo>
                      <a:pt x="389711" y="702885"/>
                    </a:lnTo>
                    <a:close/>
                    <a:moveTo>
                      <a:pt x="522821" y="656742"/>
                    </a:moveTo>
                    <a:lnTo>
                      <a:pt x="466430" y="702885"/>
                    </a:lnTo>
                    <a:lnTo>
                      <a:pt x="395638" y="661451"/>
                    </a:lnTo>
                    <a:lnTo>
                      <a:pt x="407547" y="589938"/>
                    </a:lnTo>
                    <a:cubicBezTo>
                      <a:pt x="421119" y="597471"/>
                      <a:pt x="510080" y="648710"/>
                      <a:pt x="522599" y="656742"/>
                    </a:cubicBezTo>
                    <a:close/>
                    <a:moveTo>
                      <a:pt x="425883" y="555982"/>
                    </a:moveTo>
                    <a:lnTo>
                      <a:pt x="645019" y="175485"/>
                    </a:lnTo>
                    <a:cubicBezTo>
                      <a:pt x="657205" y="182908"/>
                      <a:pt x="749103" y="236695"/>
                      <a:pt x="764613" y="244616"/>
                    </a:cubicBezTo>
                    <a:lnTo>
                      <a:pt x="599430" y="532661"/>
                    </a:lnTo>
                    <a:lnTo>
                      <a:pt x="545421" y="625002"/>
                    </a:lnTo>
                    <a:cubicBezTo>
                      <a:pt x="533013" y="617745"/>
                      <a:pt x="441337" y="563903"/>
                      <a:pt x="425661" y="555982"/>
                    </a:cubicBezTo>
                    <a:close/>
                    <a:moveTo>
                      <a:pt x="563978" y="672308"/>
                    </a:moveTo>
                    <a:lnTo>
                      <a:pt x="563978" y="794505"/>
                    </a:lnTo>
                    <a:cubicBezTo>
                      <a:pt x="564704" y="802947"/>
                      <a:pt x="558444" y="810381"/>
                      <a:pt x="550002" y="811101"/>
                    </a:cubicBezTo>
                    <a:cubicBezTo>
                      <a:pt x="549216" y="811173"/>
                      <a:pt x="548424" y="811179"/>
                      <a:pt x="547637" y="811123"/>
                    </a:cubicBezTo>
                    <a:lnTo>
                      <a:pt x="395749" y="811123"/>
                    </a:lnTo>
                    <a:cubicBezTo>
                      <a:pt x="403725" y="804531"/>
                      <a:pt x="428985" y="784147"/>
                      <a:pt x="455463" y="762765"/>
                    </a:cubicBezTo>
                    <a:cubicBezTo>
                      <a:pt x="503766" y="723990"/>
                      <a:pt x="558494" y="679675"/>
                      <a:pt x="560710" y="677515"/>
                    </a:cubicBezTo>
                    <a:cubicBezTo>
                      <a:pt x="561840" y="675775"/>
                      <a:pt x="562859" y="673958"/>
                      <a:pt x="563757" y="672086"/>
                    </a:cubicBezTo>
                    <a:close/>
                    <a:moveTo>
                      <a:pt x="663686" y="143745"/>
                    </a:moveTo>
                    <a:cubicBezTo>
                      <a:pt x="668500" y="136439"/>
                      <a:pt x="672809" y="128817"/>
                      <a:pt x="676593" y="120923"/>
                    </a:cubicBezTo>
                    <a:cubicBezTo>
                      <a:pt x="683905" y="106521"/>
                      <a:pt x="690829" y="92894"/>
                      <a:pt x="700190" y="90124"/>
                    </a:cubicBezTo>
                    <a:cubicBezTo>
                      <a:pt x="704356" y="89033"/>
                      <a:pt x="708793" y="89781"/>
                      <a:pt x="712377" y="92174"/>
                    </a:cubicBezTo>
                    <a:cubicBezTo>
                      <a:pt x="731615" y="105230"/>
                      <a:pt x="751651" y="117068"/>
                      <a:pt x="772368" y="127626"/>
                    </a:cubicBezTo>
                    <a:cubicBezTo>
                      <a:pt x="793473" y="138704"/>
                      <a:pt x="808761" y="146958"/>
                      <a:pt x="811143" y="156375"/>
                    </a:cubicBezTo>
                    <a:cubicBezTo>
                      <a:pt x="812051" y="160429"/>
                      <a:pt x="811187" y="164684"/>
                      <a:pt x="808761" y="168063"/>
                    </a:cubicBezTo>
                    <a:lnTo>
                      <a:pt x="782948" y="212820"/>
                    </a:lnTo>
                    <a:cubicBezTo>
                      <a:pt x="771038" y="205287"/>
                      <a:pt x="679529" y="151666"/>
                      <a:pt x="663686" y="143523"/>
                    </a:cubicBezTo>
                    <a:close/>
                    <a:moveTo>
                      <a:pt x="89091" y="247829"/>
                    </a:moveTo>
                    <a:lnTo>
                      <a:pt x="124321" y="247829"/>
                    </a:lnTo>
                    <a:lnTo>
                      <a:pt x="124321" y="282838"/>
                    </a:lnTo>
                    <a:lnTo>
                      <a:pt x="89091" y="282838"/>
                    </a:lnTo>
                    <a:close/>
                    <a:moveTo>
                      <a:pt x="89091" y="353575"/>
                    </a:moveTo>
                    <a:lnTo>
                      <a:pt x="124321" y="353575"/>
                    </a:lnTo>
                    <a:lnTo>
                      <a:pt x="124321" y="388805"/>
                    </a:lnTo>
                    <a:lnTo>
                      <a:pt x="89091" y="388805"/>
                    </a:lnTo>
                    <a:close/>
                    <a:moveTo>
                      <a:pt x="89091" y="459376"/>
                    </a:moveTo>
                    <a:lnTo>
                      <a:pt x="124321" y="459376"/>
                    </a:lnTo>
                    <a:lnTo>
                      <a:pt x="124321" y="494606"/>
                    </a:lnTo>
                    <a:lnTo>
                      <a:pt x="89091" y="494606"/>
                    </a:lnTo>
                    <a:close/>
                    <a:moveTo>
                      <a:pt x="89091" y="565122"/>
                    </a:moveTo>
                    <a:lnTo>
                      <a:pt x="124321" y="565122"/>
                    </a:lnTo>
                    <a:lnTo>
                      <a:pt x="124321" y="600352"/>
                    </a:lnTo>
                    <a:lnTo>
                      <a:pt x="89091" y="600352"/>
                    </a:lnTo>
                    <a:close/>
                    <a:moveTo>
                      <a:pt x="89091" y="670867"/>
                    </a:moveTo>
                    <a:lnTo>
                      <a:pt x="124321" y="670867"/>
                    </a:lnTo>
                    <a:lnTo>
                      <a:pt x="124321" y="706153"/>
                    </a:lnTo>
                    <a:lnTo>
                      <a:pt x="89091" y="706153"/>
                    </a:lnTo>
                    <a:close/>
                    <a:moveTo>
                      <a:pt x="176003" y="265444"/>
                    </a:moveTo>
                    <a:cubicBezTo>
                      <a:pt x="175438" y="255579"/>
                      <a:pt x="182977" y="247126"/>
                      <a:pt x="192843" y="246560"/>
                    </a:cubicBezTo>
                    <a:cubicBezTo>
                      <a:pt x="193507" y="246522"/>
                      <a:pt x="194173" y="246516"/>
                      <a:pt x="194837" y="246555"/>
                    </a:cubicBezTo>
                    <a:lnTo>
                      <a:pt x="423999" y="246555"/>
                    </a:lnTo>
                    <a:cubicBezTo>
                      <a:pt x="434430" y="246555"/>
                      <a:pt x="442888" y="255013"/>
                      <a:pt x="442888" y="265444"/>
                    </a:cubicBezTo>
                    <a:cubicBezTo>
                      <a:pt x="442888" y="275875"/>
                      <a:pt x="434430" y="284333"/>
                      <a:pt x="423999" y="284333"/>
                    </a:cubicBezTo>
                    <a:lnTo>
                      <a:pt x="194837" y="284333"/>
                    </a:lnTo>
                    <a:cubicBezTo>
                      <a:pt x="184970" y="284870"/>
                      <a:pt x="176537" y="277304"/>
                      <a:pt x="176001" y="267438"/>
                    </a:cubicBezTo>
                    <a:cubicBezTo>
                      <a:pt x="175965" y="266774"/>
                      <a:pt x="175965" y="266109"/>
                      <a:pt x="176003" y="265444"/>
                    </a:cubicBezTo>
                    <a:close/>
                    <a:moveTo>
                      <a:pt x="228849" y="159698"/>
                    </a:moveTo>
                    <a:cubicBezTo>
                      <a:pt x="228282" y="149833"/>
                      <a:pt x="235819" y="141374"/>
                      <a:pt x="245685" y="140809"/>
                    </a:cubicBezTo>
                    <a:cubicBezTo>
                      <a:pt x="246368" y="140770"/>
                      <a:pt x="247054" y="140770"/>
                      <a:pt x="247738" y="140809"/>
                    </a:cubicBezTo>
                    <a:lnTo>
                      <a:pt x="494515" y="140809"/>
                    </a:lnTo>
                    <a:cubicBezTo>
                      <a:pt x="504934" y="140244"/>
                      <a:pt x="513836" y="148232"/>
                      <a:pt x="514401" y="158646"/>
                    </a:cubicBezTo>
                    <a:cubicBezTo>
                      <a:pt x="514966" y="169065"/>
                      <a:pt x="506978" y="177967"/>
                      <a:pt x="496559" y="178532"/>
                    </a:cubicBezTo>
                    <a:cubicBezTo>
                      <a:pt x="495877" y="178571"/>
                      <a:pt x="495196" y="178571"/>
                      <a:pt x="494515" y="178532"/>
                    </a:cubicBezTo>
                    <a:lnTo>
                      <a:pt x="247738" y="178532"/>
                    </a:lnTo>
                    <a:cubicBezTo>
                      <a:pt x="237872" y="179097"/>
                      <a:pt x="229417" y="171558"/>
                      <a:pt x="228851" y="161692"/>
                    </a:cubicBezTo>
                    <a:cubicBezTo>
                      <a:pt x="228814" y="161028"/>
                      <a:pt x="228813" y="160363"/>
                      <a:pt x="228849" y="159698"/>
                    </a:cubicBezTo>
                    <a:close/>
                    <a:moveTo>
                      <a:pt x="176003" y="371467"/>
                    </a:moveTo>
                    <a:cubicBezTo>
                      <a:pt x="175438" y="361601"/>
                      <a:pt x="182977" y="353148"/>
                      <a:pt x="192843" y="352583"/>
                    </a:cubicBezTo>
                    <a:cubicBezTo>
                      <a:pt x="193507" y="352545"/>
                      <a:pt x="194173" y="352539"/>
                      <a:pt x="194837" y="352578"/>
                    </a:cubicBezTo>
                    <a:lnTo>
                      <a:pt x="388714" y="352578"/>
                    </a:lnTo>
                    <a:cubicBezTo>
                      <a:pt x="399144" y="352578"/>
                      <a:pt x="407603" y="361036"/>
                      <a:pt x="407603" y="371467"/>
                    </a:cubicBezTo>
                    <a:cubicBezTo>
                      <a:pt x="407603" y="381897"/>
                      <a:pt x="399144" y="390356"/>
                      <a:pt x="388714" y="390356"/>
                    </a:cubicBezTo>
                    <a:lnTo>
                      <a:pt x="194837" y="390356"/>
                    </a:lnTo>
                    <a:cubicBezTo>
                      <a:pt x="184970" y="390893"/>
                      <a:pt x="176537" y="383326"/>
                      <a:pt x="176001" y="373461"/>
                    </a:cubicBezTo>
                    <a:cubicBezTo>
                      <a:pt x="175965" y="372796"/>
                      <a:pt x="175965" y="372131"/>
                      <a:pt x="176003" y="371467"/>
                    </a:cubicBezTo>
                    <a:close/>
                    <a:moveTo>
                      <a:pt x="372373" y="477268"/>
                    </a:moveTo>
                    <a:cubicBezTo>
                      <a:pt x="372938" y="487134"/>
                      <a:pt x="365404" y="495592"/>
                      <a:pt x="355539" y="496157"/>
                    </a:cubicBezTo>
                    <a:cubicBezTo>
                      <a:pt x="354852" y="496196"/>
                      <a:pt x="354165" y="496196"/>
                      <a:pt x="353483" y="496157"/>
                    </a:cubicBezTo>
                    <a:lnTo>
                      <a:pt x="194837" y="496157"/>
                    </a:lnTo>
                    <a:cubicBezTo>
                      <a:pt x="184405" y="496157"/>
                      <a:pt x="175948" y="487699"/>
                      <a:pt x="175948" y="477268"/>
                    </a:cubicBezTo>
                    <a:cubicBezTo>
                      <a:pt x="175948" y="466837"/>
                      <a:pt x="184405" y="458379"/>
                      <a:pt x="194837" y="458379"/>
                    </a:cubicBezTo>
                    <a:lnTo>
                      <a:pt x="353483" y="458379"/>
                    </a:lnTo>
                    <a:cubicBezTo>
                      <a:pt x="363349" y="457819"/>
                      <a:pt x="371802" y="465364"/>
                      <a:pt x="372362" y="475229"/>
                    </a:cubicBezTo>
                    <a:cubicBezTo>
                      <a:pt x="372395" y="475817"/>
                      <a:pt x="372395" y="476404"/>
                      <a:pt x="372373" y="476991"/>
                    </a:cubicBezTo>
                    <a:close/>
                    <a:moveTo>
                      <a:pt x="319472" y="582737"/>
                    </a:moveTo>
                    <a:cubicBezTo>
                      <a:pt x="320037" y="592602"/>
                      <a:pt x="312504" y="601061"/>
                      <a:pt x="302638" y="601626"/>
                    </a:cubicBezTo>
                    <a:cubicBezTo>
                      <a:pt x="301951" y="601665"/>
                      <a:pt x="301264" y="601665"/>
                      <a:pt x="300583" y="601626"/>
                    </a:cubicBezTo>
                    <a:lnTo>
                      <a:pt x="194837" y="601626"/>
                    </a:lnTo>
                    <a:cubicBezTo>
                      <a:pt x="184405" y="601626"/>
                      <a:pt x="175948" y="593167"/>
                      <a:pt x="175948" y="582737"/>
                    </a:cubicBezTo>
                    <a:cubicBezTo>
                      <a:pt x="175948" y="572306"/>
                      <a:pt x="184405" y="563848"/>
                      <a:pt x="194837" y="563848"/>
                    </a:cubicBezTo>
                    <a:lnTo>
                      <a:pt x="300638" y="563848"/>
                    </a:lnTo>
                    <a:cubicBezTo>
                      <a:pt x="311025" y="563936"/>
                      <a:pt x="319411" y="572351"/>
                      <a:pt x="319472" y="582737"/>
                    </a:cubicBezTo>
                    <a:close/>
                    <a:moveTo>
                      <a:pt x="284186" y="688483"/>
                    </a:moveTo>
                    <a:cubicBezTo>
                      <a:pt x="284751" y="698348"/>
                      <a:pt x="277218" y="706807"/>
                      <a:pt x="267350" y="707372"/>
                    </a:cubicBezTo>
                    <a:cubicBezTo>
                      <a:pt x="266667" y="707410"/>
                      <a:pt x="265981" y="707410"/>
                      <a:pt x="265297" y="707372"/>
                    </a:cubicBezTo>
                    <a:lnTo>
                      <a:pt x="194837" y="707372"/>
                    </a:lnTo>
                    <a:cubicBezTo>
                      <a:pt x="184420" y="706807"/>
                      <a:pt x="176433" y="697905"/>
                      <a:pt x="176998" y="687485"/>
                    </a:cubicBezTo>
                    <a:cubicBezTo>
                      <a:pt x="177520" y="677858"/>
                      <a:pt x="185209" y="670170"/>
                      <a:pt x="194837" y="669649"/>
                    </a:cubicBezTo>
                    <a:lnTo>
                      <a:pt x="265353" y="669649"/>
                    </a:lnTo>
                    <a:cubicBezTo>
                      <a:pt x="275761" y="669649"/>
                      <a:pt x="284209" y="678074"/>
                      <a:pt x="284242" y="688483"/>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grpSp>
        <p:grpSp>
          <p:nvGrpSpPr>
            <p:cNvPr id="21" name="Group 20">
              <a:extLst>
                <a:ext uri="{FF2B5EF4-FFF2-40B4-BE49-F238E27FC236}">
                  <a16:creationId xmlns:a16="http://schemas.microsoft.com/office/drawing/2014/main" id="{3D81813C-38BE-43E1-8B32-C46F3C93BA17}"/>
                </a:ext>
              </a:extLst>
            </p:cNvPr>
            <p:cNvGrpSpPr/>
            <p:nvPr/>
          </p:nvGrpSpPr>
          <p:grpSpPr>
            <a:xfrm>
              <a:off x="12571366" y="2430999"/>
              <a:ext cx="1862392" cy="1820894"/>
              <a:chOff x="12571366" y="2430999"/>
              <a:chExt cx="1862392" cy="1820894"/>
            </a:xfrm>
          </p:grpSpPr>
          <p:sp>
            <p:nvSpPr>
              <p:cNvPr id="25" name="Freeform: Shape 24">
                <a:extLst>
                  <a:ext uri="{FF2B5EF4-FFF2-40B4-BE49-F238E27FC236}">
                    <a16:creationId xmlns:a16="http://schemas.microsoft.com/office/drawing/2014/main" id="{24DCD8BA-A406-49E5-8A29-A478502D45E4}"/>
                  </a:ext>
                </a:extLst>
              </p:cNvPr>
              <p:cNvSpPr/>
              <p:nvPr/>
            </p:nvSpPr>
            <p:spPr>
              <a:xfrm>
                <a:off x="12571366" y="2430999"/>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6" name="Text Placeholder 15">
                <a:extLst>
                  <a:ext uri="{FF2B5EF4-FFF2-40B4-BE49-F238E27FC236}">
                    <a16:creationId xmlns:a16="http://schemas.microsoft.com/office/drawing/2014/main" id="{67F12036-A955-4BFA-B457-93744E6C6C23}"/>
                  </a:ext>
                </a:extLst>
              </p:cNvPr>
              <p:cNvSpPr txBox="1">
                <a:spLocks/>
              </p:cNvSpPr>
              <p:nvPr/>
            </p:nvSpPr>
            <p:spPr>
              <a:xfrm>
                <a:off x="12571366" y="3054899"/>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grpSp>
          <p:nvGrpSpPr>
            <p:cNvPr id="22" name="Group 21">
              <a:extLst>
                <a:ext uri="{FF2B5EF4-FFF2-40B4-BE49-F238E27FC236}">
                  <a16:creationId xmlns:a16="http://schemas.microsoft.com/office/drawing/2014/main" id="{90D9D7BB-E066-4EA8-BAAC-4C5704D82FF0}"/>
                </a:ext>
              </a:extLst>
            </p:cNvPr>
            <p:cNvGrpSpPr/>
            <p:nvPr/>
          </p:nvGrpSpPr>
          <p:grpSpPr>
            <a:xfrm>
              <a:off x="12571366" y="4556820"/>
              <a:ext cx="1862392" cy="1816330"/>
              <a:chOff x="12571366" y="4633116"/>
              <a:chExt cx="1862392" cy="1816330"/>
            </a:xfrm>
          </p:grpSpPr>
          <p:sp>
            <p:nvSpPr>
              <p:cNvPr id="23" name="Freeform: Shape 22">
                <a:extLst>
                  <a:ext uri="{FF2B5EF4-FFF2-40B4-BE49-F238E27FC236}">
                    <a16:creationId xmlns:a16="http://schemas.microsoft.com/office/drawing/2014/main" id="{81F33350-428E-45DD-9DD5-D1E3DA1864C8}"/>
                  </a:ext>
                </a:extLst>
              </p:cNvPr>
              <p:cNvSpPr/>
              <p:nvPr/>
            </p:nvSpPr>
            <p:spPr>
              <a:xfrm>
                <a:off x="12571366" y="4633116"/>
                <a:ext cx="420966" cy="539792"/>
              </a:xfrm>
              <a:custGeom>
                <a:avLst/>
                <a:gdLst>
                  <a:gd name="connsiteX0" fmla="*/ 126690 w 643671"/>
                  <a:gd name="connsiteY0" fmla="*/ 638063 h 825360"/>
                  <a:gd name="connsiteX1" fmla="*/ 126690 w 643671"/>
                  <a:gd name="connsiteY1" fmla="*/ 610920 h 825360"/>
                  <a:gd name="connsiteX2" fmla="*/ 153777 w 643671"/>
                  <a:gd name="connsiteY2" fmla="*/ 610920 h 825360"/>
                  <a:gd name="connsiteX3" fmla="*/ 198701 w 643671"/>
                  <a:gd name="connsiteY3" fmla="*/ 655789 h 825360"/>
                  <a:gd name="connsiteX4" fmla="*/ 276252 w 643671"/>
                  <a:gd name="connsiteY4" fmla="*/ 552480 h 825360"/>
                  <a:gd name="connsiteX5" fmla="*/ 303090 w 643671"/>
                  <a:gd name="connsiteY5" fmla="*/ 548630 h 825360"/>
                  <a:gd name="connsiteX6" fmla="*/ 306940 w 643671"/>
                  <a:gd name="connsiteY6" fmla="*/ 575468 h 825360"/>
                  <a:gd name="connsiteX7" fmla="*/ 216095 w 643671"/>
                  <a:gd name="connsiteY7" fmla="*/ 696558 h 825360"/>
                  <a:gd name="connsiteX8" fmla="*/ 202025 w 643671"/>
                  <a:gd name="connsiteY8" fmla="*/ 704147 h 825360"/>
                  <a:gd name="connsiteX9" fmla="*/ 187179 w 643671"/>
                  <a:gd name="connsiteY9" fmla="*/ 698608 h 825360"/>
                  <a:gd name="connsiteX10" fmla="*/ 187179 w 643671"/>
                  <a:gd name="connsiteY10" fmla="*/ 516973 h 825360"/>
                  <a:gd name="connsiteX11" fmla="*/ 202025 w 643671"/>
                  <a:gd name="connsiteY11" fmla="*/ 522513 h 825360"/>
                  <a:gd name="connsiteX12" fmla="*/ 216095 w 643671"/>
                  <a:gd name="connsiteY12" fmla="*/ 514868 h 825360"/>
                  <a:gd name="connsiteX13" fmla="*/ 306940 w 643671"/>
                  <a:gd name="connsiteY13" fmla="*/ 393778 h 825360"/>
                  <a:gd name="connsiteX14" fmla="*/ 310596 w 643671"/>
                  <a:gd name="connsiteY14" fmla="*/ 379598 h 825360"/>
                  <a:gd name="connsiteX15" fmla="*/ 288959 w 643671"/>
                  <a:gd name="connsiteY15" fmla="*/ 363268 h 825360"/>
                  <a:gd name="connsiteX16" fmla="*/ 276252 w 643671"/>
                  <a:gd name="connsiteY16" fmla="*/ 370790 h 825360"/>
                  <a:gd name="connsiteX17" fmla="*/ 198701 w 643671"/>
                  <a:gd name="connsiteY17" fmla="*/ 474154 h 825360"/>
                  <a:gd name="connsiteX18" fmla="*/ 153777 w 643671"/>
                  <a:gd name="connsiteY18" fmla="*/ 429230 h 825360"/>
                  <a:gd name="connsiteX19" fmla="*/ 126662 w 643671"/>
                  <a:gd name="connsiteY19" fmla="*/ 429258 h 825360"/>
                  <a:gd name="connsiteX20" fmla="*/ 126690 w 643671"/>
                  <a:gd name="connsiteY20" fmla="*/ 456373 h 825360"/>
                  <a:gd name="connsiteX21" fmla="*/ 303062 w 643671"/>
                  <a:gd name="connsiteY21" fmla="*/ 185389 h 825360"/>
                  <a:gd name="connsiteX22" fmla="*/ 276296 w 643671"/>
                  <a:gd name="connsiteY22" fmla="*/ 189150 h 825360"/>
                  <a:gd name="connsiteX23" fmla="*/ 276252 w 643671"/>
                  <a:gd name="connsiteY23" fmla="*/ 189211 h 825360"/>
                  <a:gd name="connsiteX24" fmla="*/ 198701 w 643671"/>
                  <a:gd name="connsiteY24" fmla="*/ 292575 h 825360"/>
                  <a:gd name="connsiteX25" fmla="*/ 153777 w 643671"/>
                  <a:gd name="connsiteY25" fmla="*/ 247706 h 825360"/>
                  <a:gd name="connsiteX26" fmla="*/ 126829 w 643671"/>
                  <a:gd name="connsiteY26" fmla="*/ 247568 h 825360"/>
                  <a:gd name="connsiteX27" fmla="*/ 126690 w 643671"/>
                  <a:gd name="connsiteY27" fmla="*/ 247706 h 825360"/>
                  <a:gd name="connsiteX28" fmla="*/ 126690 w 643671"/>
                  <a:gd name="connsiteY28" fmla="*/ 274849 h 825360"/>
                  <a:gd name="connsiteX29" fmla="*/ 187179 w 643671"/>
                  <a:gd name="connsiteY29" fmla="*/ 335394 h 825360"/>
                  <a:gd name="connsiteX30" fmla="*/ 202025 w 643671"/>
                  <a:gd name="connsiteY30" fmla="*/ 340933 h 825360"/>
                  <a:gd name="connsiteX31" fmla="*/ 216095 w 643671"/>
                  <a:gd name="connsiteY31" fmla="*/ 333289 h 825360"/>
                  <a:gd name="connsiteX32" fmla="*/ 306940 w 643671"/>
                  <a:gd name="connsiteY32" fmla="*/ 212255 h 825360"/>
                  <a:gd name="connsiteX33" fmla="*/ 303195 w 643671"/>
                  <a:gd name="connsiteY33" fmla="*/ 185488 h 825360"/>
                  <a:gd name="connsiteX34" fmla="*/ 303062 w 643671"/>
                  <a:gd name="connsiteY34" fmla="*/ 185389 h 825360"/>
                  <a:gd name="connsiteX35" fmla="*/ 352085 w 643671"/>
                  <a:gd name="connsiteY35" fmla="*/ 673958 h 825360"/>
                  <a:gd name="connsiteX36" fmla="*/ 503475 w 643671"/>
                  <a:gd name="connsiteY36" fmla="*/ 673958 h 825360"/>
                  <a:gd name="connsiteX37" fmla="*/ 521639 w 643671"/>
                  <a:gd name="connsiteY37" fmla="*/ 653733 h 825360"/>
                  <a:gd name="connsiteX38" fmla="*/ 503475 w 643671"/>
                  <a:gd name="connsiteY38" fmla="*/ 635570 h 825360"/>
                  <a:gd name="connsiteX39" fmla="*/ 352307 w 643671"/>
                  <a:gd name="connsiteY39" fmla="*/ 635570 h 825360"/>
                  <a:gd name="connsiteX40" fmla="*/ 334143 w 643671"/>
                  <a:gd name="connsiteY40" fmla="*/ 655794 h 825360"/>
                  <a:gd name="connsiteX41" fmla="*/ 352307 w 643671"/>
                  <a:gd name="connsiteY41" fmla="*/ 673958 h 825360"/>
                  <a:gd name="connsiteX42" fmla="*/ 441324 w 643671"/>
                  <a:gd name="connsiteY42" fmla="*/ 5471 h 825360"/>
                  <a:gd name="connsiteX43" fmla="*/ 638081 w 643671"/>
                  <a:gd name="connsiteY43" fmla="*/ 202228 h 825360"/>
                  <a:gd name="connsiteX44" fmla="*/ 643620 w 643671"/>
                  <a:gd name="connsiteY44" fmla="*/ 215800 h 825360"/>
                  <a:gd name="connsiteX45" fmla="*/ 643620 w 643671"/>
                  <a:gd name="connsiteY45" fmla="*/ 806126 h 825360"/>
                  <a:gd name="connsiteX46" fmla="*/ 624399 w 643671"/>
                  <a:gd name="connsiteY46" fmla="*/ 825292 h 825360"/>
                  <a:gd name="connsiteX47" fmla="*/ 19171 w 643671"/>
                  <a:gd name="connsiteY47" fmla="*/ 825292 h 825360"/>
                  <a:gd name="connsiteX48" fmla="*/ -50 w 643671"/>
                  <a:gd name="connsiteY48" fmla="*/ 806126 h 825360"/>
                  <a:gd name="connsiteX49" fmla="*/ -50 w 643671"/>
                  <a:gd name="connsiteY49" fmla="*/ 19098 h 825360"/>
                  <a:gd name="connsiteX50" fmla="*/ 19171 w 643671"/>
                  <a:gd name="connsiteY50" fmla="*/ -68 h 825360"/>
                  <a:gd name="connsiteX51" fmla="*/ 427753 w 643671"/>
                  <a:gd name="connsiteY51" fmla="*/ -68 h 825360"/>
                  <a:gd name="connsiteX52" fmla="*/ 441324 w 643671"/>
                  <a:gd name="connsiteY52" fmla="*/ 5471 h 825360"/>
                  <a:gd name="connsiteX53" fmla="*/ 605343 w 643671"/>
                  <a:gd name="connsiteY53" fmla="*/ 223721 h 825360"/>
                  <a:gd name="connsiteX54" fmla="*/ 419831 w 643671"/>
                  <a:gd name="connsiteY54" fmla="*/ 38209 h 825360"/>
                  <a:gd name="connsiteX55" fmla="*/ 38338 w 643671"/>
                  <a:gd name="connsiteY55" fmla="*/ 38209 h 825360"/>
                  <a:gd name="connsiteX56" fmla="*/ 38338 w 643671"/>
                  <a:gd name="connsiteY56" fmla="*/ 786905 h 825360"/>
                  <a:gd name="connsiteX57" fmla="*/ 605343 w 643671"/>
                  <a:gd name="connsiteY57" fmla="*/ 786905 h 825360"/>
                  <a:gd name="connsiteX58" fmla="*/ 503475 w 643671"/>
                  <a:gd name="connsiteY58" fmla="*/ 454157 h 825360"/>
                  <a:gd name="connsiteX59" fmla="*/ 352307 w 643671"/>
                  <a:gd name="connsiteY59" fmla="*/ 454157 h 825360"/>
                  <a:gd name="connsiteX60" fmla="*/ 334143 w 643671"/>
                  <a:gd name="connsiteY60" fmla="*/ 474381 h 825360"/>
                  <a:gd name="connsiteX61" fmla="*/ 352307 w 643671"/>
                  <a:gd name="connsiteY61" fmla="*/ 492545 h 825360"/>
                  <a:gd name="connsiteX62" fmla="*/ 503697 w 643671"/>
                  <a:gd name="connsiteY62" fmla="*/ 492545 h 825360"/>
                  <a:gd name="connsiteX63" fmla="*/ 521860 w 643671"/>
                  <a:gd name="connsiteY63" fmla="*/ 472320 h 825360"/>
                  <a:gd name="connsiteX64" fmla="*/ 503697 w 643671"/>
                  <a:gd name="connsiteY64" fmla="*/ 454157 h 825360"/>
                  <a:gd name="connsiteX65" fmla="*/ 503475 w 643671"/>
                  <a:gd name="connsiteY65" fmla="*/ 272578 h 825360"/>
                  <a:gd name="connsiteX66" fmla="*/ 352307 w 643671"/>
                  <a:gd name="connsiteY66" fmla="*/ 272578 h 825360"/>
                  <a:gd name="connsiteX67" fmla="*/ 334143 w 643671"/>
                  <a:gd name="connsiteY67" fmla="*/ 292802 h 825360"/>
                  <a:gd name="connsiteX68" fmla="*/ 352307 w 643671"/>
                  <a:gd name="connsiteY68" fmla="*/ 310966 h 825360"/>
                  <a:gd name="connsiteX69" fmla="*/ 503697 w 643671"/>
                  <a:gd name="connsiteY69" fmla="*/ 310966 h 825360"/>
                  <a:gd name="connsiteX70" fmla="*/ 521860 w 643671"/>
                  <a:gd name="connsiteY70" fmla="*/ 290741 h 825360"/>
                  <a:gd name="connsiteX71" fmla="*/ 503697 w 643671"/>
                  <a:gd name="connsiteY71" fmla="*/ 272578 h 82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43671" h="825360">
                    <a:moveTo>
                      <a:pt x="126690" y="638063"/>
                    </a:moveTo>
                    <a:cubicBezTo>
                      <a:pt x="119211" y="630563"/>
                      <a:pt x="119211" y="618420"/>
                      <a:pt x="126690" y="610920"/>
                    </a:cubicBezTo>
                    <a:cubicBezTo>
                      <a:pt x="134172" y="603447"/>
                      <a:pt x="146295" y="603447"/>
                      <a:pt x="153777" y="610920"/>
                    </a:cubicBezTo>
                    <a:lnTo>
                      <a:pt x="198701" y="655789"/>
                    </a:lnTo>
                    <a:lnTo>
                      <a:pt x="276252" y="552480"/>
                    </a:lnTo>
                    <a:cubicBezTo>
                      <a:pt x="282600" y="544005"/>
                      <a:pt x="294615" y="542282"/>
                      <a:pt x="303090" y="548630"/>
                    </a:cubicBezTo>
                    <a:cubicBezTo>
                      <a:pt x="311565" y="554978"/>
                      <a:pt x="313288" y="566993"/>
                      <a:pt x="306940" y="575468"/>
                    </a:cubicBezTo>
                    <a:lnTo>
                      <a:pt x="216095" y="696558"/>
                    </a:lnTo>
                    <a:cubicBezTo>
                      <a:pt x="212732" y="701017"/>
                      <a:pt x="207597" y="703787"/>
                      <a:pt x="202025" y="704147"/>
                    </a:cubicBezTo>
                    <a:cubicBezTo>
                      <a:pt x="196497" y="704635"/>
                      <a:pt x="191040" y="702602"/>
                      <a:pt x="187179" y="698608"/>
                    </a:cubicBezTo>
                    <a:close/>
                    <a:moveTo>
                      <a:pt x="187179" y="516973"/>
                    </a:moveTo>
                    <a:cubicBezTo>
                      <a:pt x="191040" y="520961"/>
                      <a:pt x="196497" y="522994"/>
                      <a:pt x="202025" y="522513"/>
                    </a:cubicBezTo>
                    <a:cubicBezTo>
                      <a:pt x="207597" y="522108"/>
                      <a:pt x="212727" y="519327"/>
                      <a:pt x="216095" y="514868"/>
                    </a:cubicBezTo>
                    <a:lnTo>
                      <a:pt x="306940" y="393778"/>
                    </a:lnTo>
                    <a:cubicBezTo>
                      <a:pt x="309986" y="389723"/>
                      <a:pt x="311305" y="384622"/>
                      <a:pt x="310596" y="379598"/>
                    </a:cubicBezTo>
                    <a:cubicBezTo>
                      <a:pt x="309133" y="369112"/>
                      <a:pt x="299445" y="361805"/>
                      <a:pt x="288959" y="363268"/>
                    </a:cubicBezTo>
                    <a:cubicBezTo>
                      <a:pt x="283891" y="363977"/>
                      <a:pt x="279315" y="366685"/>
                      <a:pt x="276252" y="370790"/>
                    </a:cubicBezTo>
                    <a:lnTo>
                      <a:pt x="198701" y="474154"/>
                    </a:lnTo>
                    <a:lnTo>
                      <a:pt x="153777" y="429230"/>
                    </a:lnTo>
                    <a:cubicBezTo>
                      <a:pt x="146282" y="421752"/>
                      <a:pt x="134142" y="421763"/>
                      <a:pt x="126662" y="429258"/>
                    </a:cubicBezTo>
                    <a:cubicBezTo>
                      <a:pt x="119182" y="436752"/>
                      <a:pt x="119195" y="448895"/>
                      <a:pt x="126690" y="456373"/>
                    </a:cubicBezTo>
                    <a:close/>
                    <a:moveTo>
                      <a:pt x="303062" y="185389"/>
                    </a:moveTo>
                    <a:cubicBezTo>
                      <a:pt x="294631" y="179035"/>
                      <a:pt x="282650" y="180719"/>
                      <a:pt x="276296" y="189150"/>
                    </a:cubicBezTo>
                    <a:cubicBezTo>
                      <a:pt x="276285" y="189167"/>
                      <a:pt x="276268" y="189189"/>
                      <a:pt x="276252" y="189211"/>
                    </a:cubicBezTo>
                    <a:lnTo>
                      <a:pt x="198701" y="292575"/>
                    </a:lnTo>
                    <a:lnTo>
                      <a:pt x="153777" y="247706"/>
                    </a:lnTo>
                    <a:cubicBezTo>
                      <a:pt x="146374" y="240228"/>
                      <a:pt x="134309" y="240162"/>
                      <a:pt x="126829" y="247568"/>
                    </a:cubicBezTo>
                    <a:cubicBezTo>
                      <a:pt x="126782" y="247612"/>
                      <a:pt x="126736" y="247662"/>
                      <a:pt x="126690" y="247706"/>
                    </a:cubicBezTo>
                    <a:cubicBezTo>
                      <a:pt x="119211" y="255206"/>
                      <a:pt x="119211" y="267349"/>
                      <a:pt x="126690" y="274849"/>
                    </a:cubicBezTo>
                    <a:lnTo>
                      <a:pt x="187179" y="335394"/>
                    </a:lnTo>
                    <a:cubicBezTo>
                      <a:pt x="191040" y="339388"/>
                      <a:pt x="196497" y="341421"/>
                      <a:pt x="202025" y="340933"/>
                    </a:cubicBezTo>
                    <a:cubicBezTo>
                      <a:pt x="207614" y="340584"/>
                      <a:pt x="212760" y="337787"/>
                      <a:pt x="216095" y="333289"/>
                    </a:cubicBezTo>
                    <a:lnTo>
                      <a:pt x="306940" y="212255"/>
                    </a:lnTo>
                    <a:cubicBezTo>
                      <a:pt x="313299" y="203829"/>
                      <a:pt x="311620" y="191848"/>
                      <a:pt x="303195" y="185488"/>
                    </a:cubicBezTo>
                    <a:cubicBezTo>
                      <a:pt x="303151" y="185455"/>
                      <a:pt x="303107" y="185422"/>
                      <a:pt x="303062" y="185389"/>
                    </a:cubicBezTo>
                    <a:close/>
                    <a:moveTo>
                      <a:pt x="352085" y="673958"/>
                    </a:moveTo>
                    <a:lnTo>
                      <a:pt x="503475" y="673958"/>
                    </a:lnTo>
                    <a:cubicBezTo>
                      <a:pt x="514077" y="673387"/>
                      <a:pt x="522209" y="664330"/>
                      <a:pt x="521639" y="653733"/>
                    </a:cubicBezTo>
                    <a:cubicBezTo>
                      <a:pt x="521112" y="643929"/>
                      <a:pt x="513280" y="636096"/>
                      <a:pt x="503475" y="635570"/>
                    </a:cubicBezTo>
                    <a:lnTo>
                      <a:pt x="352307" y="635570"/>
                    </a:lnTo>
                    <a:cubicBezTo>
                      <a:pt x="341705" y="636141"/>
                      <a:pt x="333573" y="645197"/>
                      <a:pt x="334143" y="655794"/>
                    </a:cubicBezTo>
                    <a:cubicBezTo>
                      <a:pt x="334670" y="665599"/>
                      <a:pt x="342502" y="673432"/>
                      <a:pt x="352307" y="673958"/>
                    </a:cubicBezTo>
                    <a:close/>
                    <a:moveTo>
                      <a:pt x="441324" y="5471"/>
                    </a:moveTo>
                    <a:lnTo>
                      <a:pt x="638081" y="202228"/>
                    </a:lnTo>
                    <a:cubicBezTo>
                      <a:pt x="641682" y="205823"/>
                      <a:pt x="643676" y="210715"/>
                      <a:pt x="643620" y="215800"/>
                    </a:cubicBezTo>
                    <a:lnTo>
                      <a:pt x="643620" y="806126"/>
                    </a:lnTo>
                    <a:cubicBezTo>
                      <a:pt x="643587" y="816723"/>
                      <a:pt x="634996" y="825292"/>
                      <a:pt x="624399" y="825292"/>
                    </a:cubicBezTo>
                    <a:lnTo>
                      <a:pt x="19171" y="825292"/>
                    </a:lnTo>
                    <a:cubicBezTo>
                      <a:pt x="8578" y="825292"/>
                      <a:pt x="-20" y="816723"/>
                      <a:pt x="-50" y="806126"/>
                    </a:cubicBezTo>
                    <a:lnTo>
                      <a:pt x="-50" y="19098"/>
                    </a:lnTo>
                    <a:cubicBezTo>
                      <a:pt x="-20" y="8501"/>
                      <a:pt x="8578" y="-68"/>
                      <a:pt x="19171" y="-68"/>
                    </a:cubicBezTo>
                    <a:lnTo>
                      <a:pt x="427753" y="-68"/>
                    </a:lnTo>
                    <a:cubicBezTo>
                      <a:pt x="432832" y="-107"/>
                      <a:pt x="437718" y="1888"/>
                      <a:pt x="441324" y="5471"/>
                    </a:cubicBezTo>
                    <a:close/>
                    <a:moveTo>
                      <a:pt x="605343" y="223721"/>
                    </a:moveTo>
                    <a:lnTo>
                      <a:pt x="419831" y="38209"/>
                    </a:lnTo>
                    <a:lnTo>
                      <a:pt x="38338" y="38209"/>
                    </a:lnTo>
                    <a:lnTo>
                      <a:pt x="38338" y="786905"/>
                    </a:lnTo>
                    <a:lnTo>
                      <a:pt x="605343" y="786905"/>
                    </a:lnTo>
                    <a:close/>
                    <a:moveTo>
                      <a:pt x="503475" y="454157"/>
                    </a:moveTo>
                    <a:lnTo>
                      <a:pt x="352307" y="454157"/>
                    </a:lnTo>
                    <a:cubicBezTo>
                      <a:pt x="341705" y="454728"/>
                      <a:pt x="333573" y="463784"/>
                      <a:pt x="334143" y="474381"/>
                    </a:cubicBezTo>
                    <a:cubicBezTo>
                      <a:pt x="334670" y="484186"/>
                      <a:pt x="342502" y="492018"/>
                      <a:pt x="352307" y="492545"/>
                    </a:cubicBezTo>
                    <a:lnTo>
                      <a:pt x="503697" y="492545"/>
                    </a:lnTo>
                    <a:cubicBezTo>
                      <a:pt x="514299" y="491974"/>
                      <a:pt x="522431" y="482917"/>
                      <a:pt x="521860" y="472320"/>
                    </a:cubicBezTo>
                    <a:cubicBezTo>
                      <a:pt x="521334" y="462516"/>
                      <a:pt x="513501" y="454683"/>
                      <a:pt x="503697" y="454157"/>
                    </a:cubicBezTo>
                    <a:close/>
                    <a:moveTo>
                      <a:pt x="503475" y="272578"/>
                    </a:moveTo>
                    <a:lnTo>
                      <a:pt x="352307" y="272578"/>
                    </a:lnTo>
                    <a:cubicBezTo>
                      <a:pt x="341705" y="273148"/>
                      <a:pt x="333573" y="282205"/>
                      <a:pt x="334143" y="292802"/>
                    </a:cubicBezTo>
                    <a:cubicBezTo>
                      <a:pt x="334670" y="302607"/>
                      <a:pt x="342502" y="310439"/>
                      <a:pt x="352307" y="310966"/>
                    </a:cubicBezTo>
                    <a:lnTo>
                      <a:pt x="503697" y="310966"/>
                    </a:lnTo>
                    <a:cubicBezTo>
                      <a:pt x="514299" y="310395"/>
                      <a:pt x="522431" y="301338"/>
                      <a:pt x="521860" y="290741"/>
                    </a:cubicBezTo>
                    <a:cubicBezTo>
                      <a:pt x="521334" y="280937"/>
                      <a:pt x="513501" y="273104"/>
                      <a:pt x="503697" y="272578"/>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4" name="Text Placeholder 15">
                <a:extLst>
                  <a:ext uri="{FF2B5EF4-FFF2-40B4-BE49-F238E27FC236}">
                    <a16:creationId xmlns:a16="http://schemas.microsoft.com/office/drawing/2014/main" id="{D06E6F5F-58DF-4FD3-9310-1136CABFDED5}"/>
                  </a:ext>
                </a:extLst>
              </p:cNvPr>
              <p:cNvSpPr txBox="1">
                <a:spLocks/>
              </p:cNvSpPr>
              <p:nvPr/>
            </p:nvSpPr>
            <p:spPr>
              <a:xfrm>
                <a:off x="12571366" y="525245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Image Specifications</a:t>
                </a:r>
              </a:p>
              <a:p>
                <a:pPr lvl="1">
                  <a:spcBef>
                    <a:spcPts val="0"/>
                  </a:spcBef>
                </a:pPr>
                <a:r>
                  <a:rPr lang="en-GB" sz="900" dirty="0">
                    <a:solidFill>
                      <a:schemeClr val="accent4"/>
                    </a:solidFill>
                  </a:rPr>
                  <a:t>Use imagery from our carefully curated image library.</a:t>
                </a:r>
              </a:p>
              <a:p>
                <a:pPr lvl="1">
                  <a:spcBef>
                    <a:spcPts val="0"/>
                  </a:spcBef>
                </a:pPr>
                <a:r>
                  <a:rPr lang="en-GB" sz="900" dirty="0">
                    <a:solidFill>
                      <a:schemeClr val="accent4"/>
                    </a:solidFill>
                  </a:rPr>
                  <a:t>Think about the positioning of your images. Right click the image and select ‘Crop’ carefully position the image.</a:t>
                </a:r>
              </a:p>
            </p:txBody>
          </p:sp>
        </p:grpSp>
      </p:grpSp>
      <p:grpSp>
        <p:nvGrpSpPr>
          <p:cNvPr id="29" name="Group 28">
            <a:extLst>
              <a:ext uri="{FF2B5EF4-FFF2-40B4-BE49-F238E27FC236}">
                <a16:creationId xmlns:a16="http://schemas.microsoft.com/office/drawing/2014/main" id="{74E410BB-CFE7-407B-BBCD-626EEDE21C75}"/>
              </a:ext>
            </a:extLst>
          </p:cNvPr>
          <p:cNvGrpSpPr/>
          <p:nvPr userDrawn="1"/>
        </p:nvGrpSpPr>
        <p:grpSpPr>
          <a:xfrm>
            <a:off x="1106995" y="1114669"/>
            <a:ext cx="1921955" cy="248868"/>
            <a:chOff x="2087541" y="-1621965"/>
            <a:chExt cx="12192054" cy="1578711"/>
          </a:xfrm>
        </p:grpSpPr>
        <p:sp>
          <p:nvSpPr>
            <p:cNvPr id="30" name="Freeform: Shape 29">
              <a:extLst>
                <a:ext uri="{FF2B5EF4-FFF2-40B4-BE49-F238E27FC236}">
                  <a16:creationId xmlns:a16="http://schemas.microsoft.com/office/drawing/2014/main" id="{EB2DDF38-5888-4EFE-AFB7-8D7B81339BBA}"/>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1016F88C-51A7-4A3B-8FA4-248C1023F5BD}"/>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A6526F72-281D-42E3-A5B4-1789C7BEA245}"/>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spTree>
    <p:extLst>
      <p:ext uri="{BB962C8B-B14F-4D97-AF65-F5344CB8AC3E}">
        <p14:creationId xmlns:p14="http://schemas.microsoft.com/office/powerpoint/2010/main" val="2796972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image (layout 3 Infographic)">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BBDAFB4F-FAFE-4591-913D-D60BBC445DDD}"/>
              </a:ext>
            </a:extLst>
          </p:cNvPr>
          <p:cNvSpPr/>
          <p:nvPr userDrawn="1"/>
        </p:nvSpPr>
        <p:spPr>
          <a:xfrm rot="10800000">
            <a:off x="0" y="0"/>
            <a:ext cx="12192000" cy="6867235"/>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gradFill flip="none" rotWithShape="1">
            <a:gsLst>
              <a:gs pos="74000">
                <a:schemeClr val="tx2"/>
              </a:gs>
              <a:gs pos="100000">
                <a:schemeClr val="bg2">
                  <a:lumMod val="60000"/>
                  <a:lumOff val="40000"/>
                </a:schemeClr>
              </a:gs>
            </a:gsLst>
            <a:lin ang="2700000" scaled="1"/>
            <a:tileRect/>
          </a:gradFill>
          <a:ln w="3175" cap="flat">
            <a:noFill/>
            <a:prstDash val="solid"/>
            <a:miter/>
          </a:ln>
        </p:spPr>
        <p:txBody>
          <a:bodyPr rtlCol="0" anchor="ctr"/>
          <a:lstStyle/>
          <a:p>
            <a:pPr lvl="0"/>
            <a:endParaRPr lang="en-IN"/>
          </a:p>
        </p:txBody>
      </p:sp>
      <p:sp>
        <p:nvSpPr>
          <p:cNvPr id="19" name="Picture Placeholder 4">
            <a:extLst>
              <a:ext uri="{FF2B5EF4-FFF2-40B4-BE49-F238E27FC236}">
                <a16:creationId xmlns:a16="http://schemas.microsoft.com/office/drawing/2014/main" id="{E74653D7-652A-4933-B2A2-5AC92C0A5771}"/>
              </a:ext>
            </a:extLst>
          </p:cNvPr>
          <p:cNvSpPr>
            <a:spLocks noGrp="1"/>
          </p:cNvSpPr>
          <p:nvPr>
            <p:ph type="pic" sz="quarter" idx="10" hasCustomPrompt="1"/>
          </p:nvPr>
        </p:nvSpPr>
        <p:spPr>
          <a:xfrm>
            <a:off x="1112915" y="3429001"/>
            <a:ext cx="9886873" cy="2857500"/>
          </a:xfrm>
          <a:prstGeom prst="rect">
            <a:avLst/>
          </a:prstGeom>
        </p:spPr>
        <p:txBody>
          <a:bodyPr anchor="ctr"/>
          <a:lstStyle>
            <a:lvl1pPr marL="0" indent="0" algn="ctr">
              <a:buNone/>
              <a:defRPr>
                <a:solidFill>
                  <a:schemeClr val="bg1"/>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9885640" cy="538609"/>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bg1"/>
                </a:solidFill>
                <a:latin typeface="+mj-lt"/>
                <a:ea typeface="GT America Rg" panose="00000500000000000000" pitchFamily="50" charset="0"/>
                <a:cs typeface="+mj-cs"/>
              </a:defRPr>
            </a:lvl1pPr>
          </a:lstStyle>
          <a:p>
            <a:r>
              <a:rPr lang="da-DK" dirty="0"/>
              <a:t>Insert text here</a:t>
            </a:r>
            <a:endParaRPr lang="hi-IN" dirty="0"/>
          </a:p>
        </p:txBody>
      </p:sp>
      <p:sp>
        <p:nvSpPr>
          <p:cNvPr id="7" name="Text Placeholder 32">
            <a:extLst>
              <a:ext uri="{FF2B5EF4-FFF2-40B4-BE49-F238E27FC236}">
                <a16:creationId xmlns:a16="http://schemas.microsoft.com/office/drawing/2014/main" id="{6D61E1E4-A5BB-46FA-8FC9-9385BFA487D2}"/>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sp>
        <p:nvSpPr>
          <p:cNvPr id="12" name="Text Placeholder 28">
            <a:extLst>
              <a:ext uri="{FF2B5EF4-FFF2-40B4-BE49-F238E27FC236}">
                <a16:creationId xmlns:a16="http://schemas.microsoft.com/office/drawing/2014/main" id="{E5C3E34F-B2E7-4F8C-8122-1DCCA05255D5}"/>
              </a:ext>
            </a:extLst>
          </p:cNvPr>
          <p:cNvSpPr>
            <a:spLocks noGrp="1"/>
          </p:cNvSpPr>
          <p:nvPr>
            <p:ph type="body" sz="quarter" idx="28" hasCustomPrompt="1"/>
          </p:nvPr>
        </p:nvSpPr>
        <p:spPr>
          <a:xfrm>
            <a:off x="1114148" y="2086236"/>
            <a:ext cx="9885640" cy="246158"/>
          </a:xfrm>
        </p:spPr>
        <p:txBody>
          <a:bodyPr>
            <a:spAutoFit/>
          </a:bodyPr>
          <a:lstStyle>
            <a:lvl1pPr>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here</a:t>
            </a:r>
          </a:p>
        </p:txBody>
      </p:sp>
      <p:grpSp>
        <p:nvGrpSpPr>
          <p:cNvPr id="25" name="Group 24">
            <a:extLst>
              <a:ext uri="{FF2B5EF4-FFF2-40B4-BE49-F238E27FC236}">
                <a16:creationId xmlns:a16="http://schemas.microsoft.com/office/drawing/2014/main" id="{C8CAE191-6B1D-436C-B93A-C3F8952AF13A}"/>
              </a:ext>
            </a:extLst>
          </p:cNvPr>
          <p:cNvGrpSpPr/>
          <p:nvPr userDrawn="1"/>
        </p:nvGrpSpPr>
        <p:grpSpPr>
          <a:xfrm>
            <a:off x="11184000" y="6572324"/>
            <a:ext cx="1008000" cy="295200"/>
            <a:chOff x="-4575695" y="8264475"/>
            <a:chExt cx="15209243" cy="4446102"/>
          </a:xfrm>
        </p:grpSpPr>
        <p:sp>
          <p:nvSpPr>
            <p:cNvPr id="26" name="Rectangle 25">
              <a:extLst>
                <a:ext uri="{FF2B5EF4-FFF2-40B4-BE49-F238E27FC236}">
                  <a16:creationId xmlns:a16="http://schemas.microsoft.com/office/drawing/2014/main" id="{86214425-3780-4A9F-B0A0-A83C3CB87F1C}"/>
                </a:ext>
              </a:extLst>
            </p:cNvPr>
            <p:cNvSpPr/>
            <p:nvPr userDrawn="1"/>
          </p:nvSpPr>
          <p:spPr>
            <a:xfrm>
              <a:off x="-4575695" y="8264475"/>
              <a:ext cx="15209243" cy="444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7" name="Group 26">
              <a:extLst>
                <a:ext uri="{FF2B5EF4-FFF2-40B4-BE49-F238E27FC236}">
                  <a16:creationId xmlns:a16="http://schemas.microsoft.com/office/drawing/2014/main" id="{E089E20F-8C7A-41BB-B7CA-E13194C97A58}"/>
                </a:ext>
              </a:extLst>
            </p:cNvPr>
            <p:cNvGrpSpPr/>
            <p:nvPr userDrawn="1"/>
          </p:nvGrpSpPr>
          <p:grpSpPr>
            <a:xfrm>
              <a:off x="-2666274" y="9751326"/>
              <a:ext cx="11390400" cy="1472400"/>
              <a:chOff x="2087541" y="-1621965"/>
              <a:chExt cx="12192054" cy="1578711"/>
            </a:xfrm>
          </p:grpSpPr>
          <p:sp>
            <p:nvSpPr>
              <p:cNvPr id="28" name="Freeform: Shape 27">
                <a:extLst>
                  <a:ext uri="{FF2B5EF4-FFF2-40B4-BE49-F238E27FC236}">
                    <a16:creationId xmlns:a16="http://schemas.microsoft.com/office/drawing/2014/main" id="{AE8FEEF7-59DC-48BC-8296-8C92530F7D80}"/>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61866659-1A6A-4638-8472-B98E20518C4C}"/>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C13C75D1-2D9D-43DC-9225-D168C1C5CF8C}"/>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2" name="Group 1">
            <a:extLst>
              <a:ext uri="{FF2B5EF4-FFF2-40B4-BE49-F238E27FC236}">
                <a16:creationId xmlns:a16="http://schemas.microsoft.com/office/drawing/2014/main" id="{C022FFE3-0E3B-4B23-B71F-15DCE01DDE5B}"/>
              </a:ext>
            </a:extLst>
          </p:cNvPr>
          <p:cNvGrpSpPr/>
          <p:nvPr userDrawn="1"/>
        </p:nvGrpSpPr>
        <p:grpSpPr>
          <a:xfrm>
            <a:off x="12571366" y="0"/>
            <a:ext cx="1872209" cy="4457806"/>
            <a:chOff x="12571366" y="0"/>
            <a:chExt cx="1872209" cy="4457806"/>
          </a:xfrm>
        </p:grpSpPr>
        <p:grpSp>
          <p:nvGrpSpPr>
            <p:cNvPr id="48" name="Group 47">
              <a:extLst>
                <a:ext uri="{FF2B5EF4-FFF2-40B4-BE49-F238E27FC236}">
                  <a16:creationId xmlns:a16="http://schemas.microsoft.com/office/drawing/2014/main" id="{EB3BF961-3855-4E21-82EA-BA8009E3F30C}"/>
                </a:ext>
              </a:extLst>
            </p:cNvPr>
            <p:cNvGrpSpPr/>
            <p:nvPr userDrawn="1"/>
          </p:nvGrpSpPr>
          <p:grpSpPr>
            <a:xfrm>
              <a:off x="12571367" y="0"/>
              <a:ext cx="1872208" cy="2313645"/>
              <a:chOff x="12674314" y="6424422"/>
              <a:chExt cx="2870527" cy="3547352"/>
            </a:xfrm>
          </p:grpSpPr>
          <p:sp>
            <p:nvSpPr>
              <p:cNvPr id="49" name="Freeform: Shape 48">
                <a:extLst>
                  <a:ext uri="{FF2B5EF4-FFF2-40B4-BE49-F238E27FC236}">
                    <a16:creationId xmlns:a16="http://schemas.microsoft.com/office/drawing/2014/main" id="{F58E7102-49E1-4B1A-85FE-66AA68932D8D}"/>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0" name="Text Placeholder 15">
                <a:extLst>
                  <a:ext uri="{FF2B5EF4-FFF2-40B4-BE49-F238E27FC236}">
                    <a16:creationId xmlns:a16="http://schemas.microsoft.com/office/drawing/2014/main" id="{48B1CA16-C041-4E7A-A506-02125549D9C4}"/>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
          <p:nvSpPr>
            <p:cNvPr id="51" name="Freeform: Shape 50">
              <a:extLst>
                <a:ext uri="{FF2B5EF4-FFF2-40B4-BE49-F238E27FC236}">
                  <a16:creationId xmlns:a16="http://schemas.microsoft.com/office/drawing/2014/main" id="{F28A509F-1E6B-4DF7-91E3-7870295DF779}"/>
                </a:ext>
              </a:extLst>
            </p:cNvPr>
            <p:cNvSpPr/>
            <p:nvPr userDrawn="1"/>
          </p:nvSpPr>
          <p:spPr>
            <a:xfrm>
              <a:off x="12571366" y="2636912"/>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52" name="Text Placeholder 15">
              <a:extLst>
                <a:ext uri="{FF2B5EF4-FFF2-40B4-BE49-F238E27FC236}">
                  <a16:creationId xmlns:a16="http://schemas.microsoft.com/office/drawing/2014/main" id="{CEA2D096-C942-4387-BAD1-A323E421B5A0}"/>
                </a:ext>
              </a:extLst>
            </p:cNvPr>
            <p:cNvSpPr txBox="1">
              <a:spLocks/>
            </p:cNvSpPr>
            <p:nvPr userDrawn="1"/>
          </p:nvSpPr>
          <p:spPr>
            <a:xfrm>
              <a:off x="12571366" y="326081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spTree>
    <p:extLst>
      <p:ext uri="{BB962C8B-B14F-4D97-AF65-F5344CB8AC3E}">
        <p14:creationId xmlns:p14="http://schemas.microsoft.com/office/powerpoint/2010/main" val="1246821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ext and image (layout 3 Infographic)">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524F2CC7-2C51-47F8-9626-9801666CE43F}"/>
              </a:ext>
            </a:extLst>
          </p:cNvPr>
          <p:cNvSpPr/>
          <p:nvPr userDrawn="1"/>
        </p:nvSpPr>
        <p:spPr>
          <a:xfrm>
            <a:off x="0" y="-15176"/>
            <a:ext cx="12192000" cy="6873176"/>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gradFill flip="none" rotWithShape="1">
            <a:gsLst>
              <a:gs pos="74000">
                <a:schemeClr val="bg2">
                  <a:lumMod val="20000"/>
                  <a:lumOff val="80000"/>
                </a:schemeClr>
              </a:gs>
              <a:gs pos="100000">
                <a:schemeClr val="bg2"/>
              </a:gs>
            </a:gsLst>
            <a:lin ang="2700000" scaled="1"/>
            <a:tileRect/>
          </a:gradFill>
          <a:ln w="3175" cap="flat">
            <a:noFill/>
            <a:prstDash val="solid"/>
            <a:miter/>
          </a:ln>
        </p:spPr>
        <p:txBody>
          <a:bodyPr rtlCol="0" anchor="ctr"/>
          <a:lstStyle/>
          <a:p>
            <a:pPr lvl="0"/>
            <a:endParaRPr lang="en-IN"/>
          </a:p>
        </p:txBody>
      </p:sp>
      <p:sp>
        <p:nvSpPr>
          <p:cNvPr id="19" name="Picture Placeholder 4">
            <a:extLst>
              <a:ext uri="{FF2B5EF4-FFF2-40B4-BE49-F238E27FC236}">
                <a16:creationId xmlns:a16="http://schemas.microsoft.com/office/drawing/2014/main" id="{E74653D7-652A-4933-B2A2-5AC92C0A5771}"/>
              </a:ext>
            </a:extLst>
          </p:cNvPr>
          <p:cNvSpPr>
            <a:spLocks noGrp="1"/>
          </p:cNvSpPr>
          <p:nvPr>
            <p:ph type="pic" sz="quarter" idx="10" hasCustomPrompt="1"/>
          </p:nvPr>
        </p:nvSpPr>
        <p:spPr>
          <a:xfrm>
            <a:off x="1112915" y="3429001"/>
            <a:ext cx="9886873" cy="2857500"/>
          </a:xfrm>
          <a:prstGeom prst="rect">
            <a:avLst/>
          </a:prstGeom>
        </p:spPr>
        <p:txBody>
          <a:bodyPr anchor="ctr"/>
          <a:lstStyle>
            <a:lvl1pPr marL="0" indent="0" algn="ctr">
              <a:buNone/>
              <a:defRPr>
                <a:solidFill>
                  <a:schemeClr val="tx2"/>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9885640" cy="538609"/>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tx2"/>
                </a:solidFill>
                <a:latin typeface="+mj-lt"/>
                <a:ea typeface="GT America Rg" panose="00000500000000000000" pitchFamily="50" charset="0"/>
                <a:cs typeface="+mj-cs"/>
              </a:defRPr>
            </a:lvl1pPr>
          </a:lstStyle>
          <a:p>
            <a:r>
              <a:rPr lang="da-DK" dirty="0"/>
              <a:t>Insert text here</a:t>
            </a:r>
            <a:endParaRPr lang="hi-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1114148" y="2086236"/>
            <a:ext cx="9885640" cy="246158"/>
          </a:xfrm>
        </p:spPr>
        <p:txBody>
          <a:bodyPr>
            <a:sp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here</a:t>
            </a:r>
          </a:p>
        </p:txBody>
      </p:sp>
      <p:sp>
        <p:nvSpPr>
          <p:cNvPr id="7" name="Text Placeholder 32">
            <a:extLst>
              <a:ext uri="{FF2B5EF4-FFF2-40B4-BE49-F238E27FC236}">
                <a16:creationId xmlns:a16="http://schemas.microsoft.com/office/drawing/2014/main" id="{9678B2CF-2860-489F-B26C-770105039823}"/>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2" name="Group 11">
            <a:extLst>
              <a:ext uri="{FF2B5EF4-FFF2-40B4-BE49-F238E27FC236}">
                <a16:creationId xmlns:a16="http://schemas.microsoft.com/office/drawing/2014/main" id="{849EBF46-A765-4F88-BEAE-93919A0B1E3B}"/>
              </a:ext>
            </a:extLst>
          </p:cNvPr>
          <p:cNvGrpSpPr/>
          <p:nvPr userDrawn="1"/>
        </p:nvGrpSpPr>
        <p:grpSpPr>
          <a:xfrm>
            <a:off x="11184000" y="6562800"/>
            <a:ext cx="1008000" cy="295200"/>
            <a:chOff x="-4575695" y="8264475"/>
            <a:chExt cx="15209243" cy="4446102"/>
          </a:xfrm>
        </p:grpSpPr>
        <p:sp>
          <p:nvSpPr>
            <p:cNvPr id="13" name="Rectangle 12">
              <a:extLst>
                <a:ext uri="{FF2B5EF4-FFF2-40B4-BE49-F238E27FC236}">
                  <a16:creationId xmlns:a16="http://schemas.microsoft.com/office/drawing/2014/main" id="{2FC1B8E4-4A48-4BD8-B05B-2116125B382F}"/>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a:extLst>
                <a:ext uri="{FF2B5EF4-FFF2-40B4-BE49-F238E27FC236}">
                  <a16:creationId xmlns:a16="http://schemas.microsoft.com/office/drawing/2014/main" id="{56262E86-1585-496C-B439-0F3D48374643}"/>
                </a:ext>
              </a:extLst>
            </p:cNvPr>
            <p:cNvGrpSpPr/>
            <p:nvPr userDrawn="1"/>
          </p:nvGrpSpPr>
          <p:grpSpPr>
            <a:xfrm>
              <a:off x="-2666274" y="9751326"/>
              <a:ext cx="11390400" cy="1472400"/>
              <a:chOff x="2087541" y="-1621965"/>
              <a:chExt cx="12192054" cy="1578711"/>
            </a:xfrm>
          </p:grpSpPr>
          <p:sp>
            <p:nvSpPr>
              <p:cNvPr id="15" name="Freeform: Shape 14">
                <a:extLst>
                  <a:ext uri="{FF2B5EF4-FFF2-40B4-BE49-F238E27FC236}">
                    <a16:creationId xmlns:a16="http://schemas.microsoft.com/office/drawing/2014/main" id="{649BDF88-6BC4-444C-9E96-2EFB7A192B95}"/>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135CE264-AE55-459F-9F90-BA89D5B2DD49}"/>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96FB3525-CFF8-44F0-965A-321C0095C3B5}"/>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28" name="Group 27">
            <a:extLst>
              <a:ext uri="{FF2B5EF4-FFF2-40B4-BE49-F238E27FC236}">
                <a16:creationId xmlns:a16="http://schemas.microsoft.com/office/drawing/2014/main" id="{6FE89450-E1F0-4EFC-AC92-8684A1EEBC8D}"/>
              </a:ext>
            </a:extLst>
          </p:cNvPr>
          <p:cNvGrpSpPr/>
          <p:nvPr userDrawn="1"/>
        </p:nvGrpSpPr>
        <p:grpSpPr>
          <a:xfrm>
            <a:off x="12571366" y="0"/>
            <a:ext cx="1872209" cy="4457806"/>
            <a:chOff x="12571366" y="0"/>
            <a:chExt cx="1872209" cy="4457806"/>
          </a:xfrm>
        </p:grpSpPr>
        <p:grpSp>
          <p:nvGrpSpPr>
            <p:cNvPr id="30" name="Group 29">
              <a:extLst>
                <a:ext uri="{FF2B5EF4-FFF2-40B4-BE49-F238E27FC236}">
                  <a16:creationId xmlns:a16="http://schemas.microsoft.com/office/drawing/2014/main" id="{348D3499-9C4F-487C-8484-F604AC045E80}"/>
                </a:ext>
              </a:extLst>
            </p:cNvPr>
            <p:cNvGrpSpPr/>
            <p:nvPr userDrawn="1"/>
          </p:nvGrpSpPr>
          <p:grpSpPr>
            <a:xfrm>
              <a:off x="12571367" y="0"/>
              <a:ext cx="1872208" cy="2313645"/>
              <a:chOff x="12674314" y="6424422"/>
              <a:chExt cx="2870527" cy="3547352"/>
            </a:xfrm>
          </p:grpSpPr>
          <p:sp>
            <p:nvSpPr>
              <p:cNvPr id="33" name="Freeform: Shape 32">
                <a:extLst>
                  <a:ext uri="{FF2B5EF4-FFF2-40B4-BE49-F238E27FC236}">
                    <a16:creationId xmlns:a16="http://schemas.microsoft.com/office/drawing/2014/main" id="{0411E5D4-A58B-4DDA-B127-1ACBE28885B7}"/>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4" name="Text Placeholder 15">
                <a:extLst>
                  <a:ext uri="{FF2B5EF4-FFF2-40B4-BE49-F238E27FC236}">
                    <a16:creationId xmlns:a16="http://schemas.microsoft.com/office/drawing/2014/main" id="{447B9D6E-FD91-458E-95BA-BC175BAA55A8}"/>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
          <p:nvSpPr>
            <p:cNvPr id="31" name="Freeform: Shape 30">
              <a:extLst>
                <a:ext uri="{FF2B5EF4-FFF2-40B4-BE49-F238E27FC236}">
                  <a16:creationId xmlns:a16="http://schemas.microsoft.com/office/drawing/2014/main" id="{B8F5FB68-8448-49A0-8F8B-4EB4986CE132}"/>
                </a:ext>
              </a:extLst>
            </p:cNvPr>
            <p:cNvSpPr/>
            <p:nvPr userDrawn="1"/>
          </p:nvSpPr>
          <p:spPr>
            <a:xfrm>
              <a:off x="12571366" y="2636912"/>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32" name="Text Placeholder 15">
              <a:extLst>
                <a:ext uri="{FF2B5EF4-FFF2-40B4-BE49-F238E27FC236}">
                  <a16:creationId xmlns:a16="http://schemas.microsoft.com/office/drawing/2014/main" id="{F2337967-5874-45EF-84AD-4994EC2503C6}"/>
                </a:ext>
              </a:extLst>
            </p:cNvPr>
            <p:cNvSpPr txBox="1">
              <a:spLocks/>
            </p:cNvSpPr>
            <p:nvPr userDrawn="1"/>
          </p:nvSpPr>
          <p:spPr>
            <a:xfrm>
              <a:off x="12571366" y="326081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 </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spTree>
    <p:extLst>
      <p:ext uri="{BB962C8B-B14F-4D97-AF65-F5344CB8AC3E}">
        <p14:creationId xmlns:p14="http://schemas.microsoft.com/office/powerpoint/2010/main" val="2499598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ry slides1">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7D8D0B3-13F9-41BE-AB9C-CF894D6A8760}"/>
              </a:ext>
            </a:extLst>
          </p:cNvPr>
          <p:cNvSpPr/>
          <p:nvPr/>
        </p:nvSpPr>
        <p:spPr>
          <a:xfrm rot="10800000">
            <a:off x="0" y="-9240"/>
            <a:ext cx="12192000" cy="6867235"/>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chemeClr val="tx2"/>
          </a:solidFill>
          <a:ln w="3175" cap="flat">
            <a:noFill/>
            <a:prstDash val="solid"/>
            <a:miter/>
          </a:ln>
        </p:spPr>
        <p:txBody>
          <a:bodyPr rtlCol="0" anchor="ctr"/>
          <a:lstStyle/>
          <a:p>
            <a:pPr lvl="0"/>
            <a:endParaRPr lang="en-IN"/>
          </a:p>
        </p:txBody>
      </p:sp>
      <p:sp>
        <p:nvSpPr>
          <p:cNvPr id="148" name="Freeform: Shape 147">
            <a:extLst>
              <a:ext uri="{FF2B5EF4-FFF2-40B4-BE49-F238E27FC236}">
                <a16:creationId xmlns:a16="http://schemas.microsoft.com/office/drawing/2014/main" id="{45E42140-E6B5-404A-84F2-643A30E30D4F}"/>
              </a:ext>
            </a:extLst>
          </p:cNvPr>
          <p:cNvSpPr/>
          <p:nvPr userDrawn="1"/>
        </p:nvSpPr>
        <p:spPr>
          <a:xfrm>
            <a:off x="-1172650" y="2711784"/>
            <a:ext cx="529" cy="529"/>
          </a:xfrm>
          <a:custGeom>
            <a:avLst/>
            <a:gdLst>
              <a:gd name="connsiteX0" fmla="*/ 2956 w 529"/>
              <a:gd name="connsiteY0" fmla="*/ 17910 h 529"/>
              <a:gd name="connsiteX1" fmla="*/ 3221 w 529"/>
              <a:gd name="connsiteY1" fmla="*/ 17645 h 529"/>
              <a:gd name="connsiteX2" fmla="*/ 2956 w 529"/>
              <a:gd name="connsiteY2" fmla="*/ 17380 h 529"/>
              <a:gd name="connsiteX3" fmla="*/ 2692 w 529"/>
              <a:gd name="connsiteY3" fmla="*/ 17645 h 529"/>
              <a:gd name="connsiteX4" fmla="*/ 2956 w 529"/>
              <a:gd name="connsiteY4" fmla="*/ 17910 h 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 h="529">
                <a:moveTo>
                  <a:pt x="2956" y="17910"/>
                </a:moveTo>
                <a:cubicBezTo>
                  <a:pt x="3103" y="17910"/>
                  <a:pt x="3221" y="17791"/>
                  <a:pt x="3221" y="17645"/>
                </a:cubicBezTo>
                <a:cubicBezTo>
                  <a:pt x="3221" y="17499"/>
                  <a:pt x="3103" y="17380"/>
                  <a:pt x="2956" y="17380"/>
                </a:cubicBezTo>
                <a:cubicBezTo>
                  <a:pt x="2810" y="17380"/>
                  <a:pt x="2692" y="17499"/>
                  <a:pt x="2692" y="17645"/>
                </a:cubicBezTo>
                <a:cubicBezTo>
                  <a:pt x="2692" y="17791"/>
                  <a:pt x="2810" y="17910"/>
                  <a:pt x="2956" y="17910"/>
                </a:cubicBezTo>
                <a:close/>
              </a:path>
            </a:pathLst>
          </a:custGeom>
          <a:solidFill>
            <a:srgbClr val="231F20"/>
          </a:solidFill>
          <a:ln w="176" cap="flat">
            <a:noFill/>
            <a:prstDash val="solid"/>
            <a:miter/>
          </a:ln>
        </p:spPr>
        <p:txBody>
          <a:bodyPr rtlCol="0" anchor="ctr"/>
          <a:lstStyle/>
          <a:p>
            <a:endParaRPr lang="en-IN"/>
          </a:p>
        </p:txBody>
      </p:sp>
      <p:sp>
        <p:nvSpPr>
          <p:cNvPr id="5" name="Picture Placeholder 4">
            <a:extLst>
              <a:ext uri="{FF2B5EF4-FFF2-40B4-BE49-F238E27FC236}">
                <a16:creationId xmlns:a16="http://schemas.microsoft.com/office/drawing/2014/main" id="{FF2498C3-1DAE-4CA7-81F4-0678A63D2E73}"/>
              </a:ext>
            </a:extLst>
          </p:cNvPr>
          <p:cNvSpPr>
            <a:spLocks noGrp="1"/>
          </p:cNvSpPr>
          <p:nvPr userDrawn="1">
            <p:ph type="pic" sz="quarter" idx="10" hasCustomPrompt="1"/>
          </p:nvPr>
        </p:nvSpPr>
        <p:spPr>
          <a:xfrm>
            <a:off x="1108075" y="571203"/>
            <a:ext cx="9888538" cy="5716800"/>
          </a:xfrm>
          <a:prstGeom prst="rect">
            <a:avLst/>
          </a:prstGeom>
        </p:spPr>
        <p:txBody>
          <a:bodyPr anchor="ctr"/>
          <a:lstStyle>
            <a:lvl1pPr marL="0" indent="0" algn="ctr">
              <a:buNone/>
              <a:defRPr>
                <a:solidFill>
                  <a:schemeClr val="bg1"/>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sp>
        <p:nvSpPr>
          <p:cNvPr id="34" name="Text Placeholder 33">
            <a:extLst>
              <a:ext uri="{FF2B5EF4-FFF2-40B4-BE49-F238E27FC236}">
                <a16:creationId xmlns:a16="http://schemas.microsoft.com/office/drawing/2014/main" id="{59D828EA-1AE6-4E07-A0D6-8116C86CB7D1}"/>
              </a:ext>
            </a:extLst>
          </p:cNvPr>
          <p:cNvSpPr>
            <a:spLocks noGrp="1"/>
          </p:cNvSpPr>
          <p:nvPr>
            <p:ph type="body" sz="quarter" idx="11" hasCustomPrompt="1"/>
          </p:nvPr>
        </p:nvSpPr>
        <p:spPr>
          <a:xfrm>
            <a:off x="1429876" y="5557939"/>
            <a:ext cx="9274636" cy="496739"/>
          </a:xfrm>
          <a:prstGeom prst="rect">
            <a:avLst/>
          </a:prstGeom>
        </p:spPr>
        <p:txBody>
          <a:bodyPr/>
          <a:lstStyle>
            <a:lvl1pPr marL="0" algn="l" defTabSz="914400" rtl="0" eaLnBrk="1" latinLnBrk="0" hangingPunct="1">
              <a:lnSpc>
                <a:spcPct val="90000"/>
              </a:lnSpc>
              <a:spcBef>
                <a:spcPct val="0"/>
              </a:spcBef>
              <a:buNone/>
              <a:defRPr lang="hi-IN" sz="3500" b="1" kern="1200" dirty="0">
                <a:solidFill>
                  <a:schemeClr val="bg1"/>
                </a:solidFill>
                <a:latin typeface="+mn-lt"/>
                <a:ea typeface="GT America Rg" panose="00000500000000000000" pitchFamily="50" charset="0"/>
                <a:cs typeface="+mj-cs"/>
              </a:defRPr>
            </a:lvl1pPr>
          </a:lstStyle>
          <a:p>
            <a:r>
              <a:rPr lang="da-DK" dirty="0"/>
              <a:t>Insert text here</a:t>
            </a:r>
            <a:endParaRPr lang="hi-IN" dirty="0">
              <a:solidFill>
                <a:schemeClr val="bg1"/>
              </a:solidFill>
            </a:endParaRPr>
          </a:p>
        </p:txBody>
      </p:sp>
      <p:grpSp>
        <p:nvGrpSpPr>
          <p:cNvPr id="12" name="Group 11">
            <a:extLst>
              <a:ext uri="{FF2B5EF4-FFF2-40B4-BE49-F238E27FC236}">
                <a16:creationId xmlns:a16="http://schemas.microsoft.com/office/drawing/2014/main" id="{B79C88DF-DB57-4D0B-913C-A508A64B80A5}"/>
              </a:ext>
            </a:extLst>
          </p:cNvPr>
          <p:cNvGrpSpPr/>
          <p:nvPr userDrawn="1"/>
        </p:nvGrpSpPr>
        <p:grpSpPr>
          <a:xfrm>
            <a:off x="11184000" y="6562800"/>
            <a:ext cx="1008000" cy="295200"/>
            <a:chOff x="-4575695" y="8264475"/>
            <a:chExt cx="15209243" cy="4446102"/>
          </a:xfrm>
        </p:grpSpPr>
        <p:sp>
          <p:nvSpPr>
            <p:cNvPr id="14" name="Rectangle 13">
              <a:extLst>
                <a:ext uri="{FF2B5EF4-FFF2-40B4-BE49-F238E27FC236}">
                  <a16:creationId xmlns:a16="http://schemas.microsoft.com/office/drawing/2014/main" id="{406A067B-B4D2-4F17-8942-EAA5890E755D}"/>
                </a:ext>
              </a:extLst>
            </p:cNvPr>
            <p:cNvSpPr/>
            <p:nvPr userDrawn="1"/>
          </p:nvSpPr>
          <p:spPr>
            <a:xfrm>
              <a:off x="-4575695" y="8264475"/>
              <a:ext cx="15209243" cy="444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4CC2DA73-02C0-4C76-ABC4-651C0FDFBA5F}"/>
                </a:ext>
              </a:extLst>
            </p:cNvPr>
            <p:cNvGrpSpPr/>
            <p:nvPr userDrawn="1"/>
          </p:nvGrpSpPr>
          <p:grpSpPr>
            <a:xfrm>
              <a:off x="-2666274" y="9751326"/>
              <a:ext cx="11390400" cy="1472400"/>
              <a:chOff x="2087541" y="-1621965"/>
              <a:chExt cx="12192054" cy="1578711"/>
            </a:xfrm>
          </p:grpSpPr>
          <p:sp>
            <p:nvSpPr>
              <p:cNvPr id="16" name="Freeform: Shape 15">
                <a:extLst>
                  <a:ext uri="{FF2B5EF4-FFF2-40B4-BE49-F238E27FC236}">
                    <a16:creationId xmlns:a16="http://schemas.microsoft.com/office/drawing/2014/main" id="{B909E1DB-4231-4033-8DEB-29787D32EC8F}"/>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289933F0-63C1-4F90-8A5B-B6E39288AFD2}"/>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05E5F9CC-FFD8-4844-A744-DB1B8443DAD9}"/>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33" name="Group 32">
            <a:extLst>
              <a:ext uri="{FF2B5EF4-FFF2-40B4-BE49-F238E27FC236}">
                <a16:creationId xmlns:a16="http://schemas.microsoft.com/office/drawing/2014/main" id="{340AB6F4-F9F8-4356-84F8-791E6B94D10A}"/>
              </a:ext>
            </a:extLst>
          </p:cNvPr>
          <p:cNvGrpSpPr/>
          <p:nvPr userDrawn="1"/>
        </p:nvGrpSpPr>
        <p:grpSpPr>
          <a:xfrm>
            <a:off x="12571366" y="0"/>
            <a:ext cx="1872209" cy="4457806"/>
            <a:chOff x="12571366" y="0"/>
            <a:chExt cx="1872209" cy="4457806"/>
          </a:xfrm>
        </p:grpSpPr>
        <p:grpSp>
          <p:nvGrpSpPr>
            <p:cNvPr id="35" name="Group 34">
              <a:extLst>
                <a:ext uri="{FF2B5EF4-FFF2-40B4-BE49-F238E27FC236}">
                  <a16:creationId xmlns:a16="http://schemas.microsoft.com/office/drawing/2014/main" id="{961288E8-7739-4888-BAD3-A6F05902863E}"/>
                </a:ext>
              </a:extLst>
            </p:cNvPr>
            <p:cNvGrpSpPr/>
            <p:nvPr userDrawn="1"/>
          </p:nvGrpSpPr>
          <p:grpSpPr>
            <a:xfrm>
              <a:off x="12571367" y="0"/>
              <a:ext cx="1872208" cy="2313645"/>
              <a:chOff x="12674314" y="6424422"/>
              <a:chExt cx="2870527" cy="3547352"/>
            </a:xfrm>
          </p:grpSpPr>
          <p:sp>
            <p:nvSpPr>
              <p:cNvPr id="38" name="Freeform: Shape 37">
                <a:extLst>
                  <a:ext uri="{FF2B5EF4-FFF2-40B4-BE49-F238E27FC236}">
                    <a16:creationId xmlns:a16="http://schemas.microsoft.com/office/drawing/2014/main" id="{7AA7BC98-2A20-4F82-9811-D596D629B07E}"/>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9" name="Text Placeholder 15">
                <a:extLst>
                  <a:ext uri="{FF2B5EF4-FFF2-40B4-BE49-F238E27FC236}">
                    <a16:creationId xmlns:a16="http://schemas.microsoft.com/office/drawing/2014/main" id="{6989DC82-C569-436D-93DA-B99E5283C9F5}"/>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
          <p:nvSpPr>
            <p:cNvPr id="36" name="Freeform: Shape 35">
              <a:extLst>
                <a:ext uri="{FF2B5EF4-FFF2-40B4-BE49-F238E27FC236}">
                  <a16:creationId xmlns:a16="http://schemas.microsoft.com/office/drawing/2014/main" id="{9ADB50B4-9A48-45F6-AA77-17DDC17960C9}"/>
                </a:ext>
              </a:extLst>
            </p:cNvPr>
            <p:cNvSpPr/>
            <p:nvPr userDrawn="1"/>
          </p:nvSpPr>
          <p:spPr>
            <a:xfrm>
              <a:off x="12571366" y="2636912"/>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37" name="Text Placeholder 15">
              <a:extLst>
                <a:ext uri="{FF2B5EF4-FFF2-40B4-BE49-F238E27FC236}">
                  <a16:creationId xmlns:a16="http://schemas.microsoft.com/office/drawing/2014/main" id="{B4DF0A97-E2F3-4146-AD53-C2EE41BCA4C1}"/>
                </a:ext>
              </a:extLst>
            </p:cNvPr>
            <p:cNvSpPr txBox="1">
              <a:spLocks/>
            </p:cNvSpPr>
            <p:nvPr userDrawn="1"/>
          </p:nvSpPr>
          <p:spPr>
            <a:xfrm>
              <a:off x="12571366" y="326081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 </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spTree>
    <p:extLst>
      <p:ext uri="{BB962C8B-B14F-4D97-AF65-F5344CB8AC3E}">
        <p14:creationId xmlns:p14="http://schemas.microsoft.com/office/powerpoint/2010/main" val="1712935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ry slides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7D8D0B3-13F9-41BE-AB9C-CF894D6A8760}"/>
              </a:ext>
            </a:extLst>
          </p:cNvPr>
          <p:cNvSpPr/>
          <p:nvPr/>
        </p:nvSpPr>
        <p:spPr>
          <a:xfrm rot="10800000">
            <a:off x="0" y="-9240"/>
            <a:ext cx="12192000" cy="6867235"/>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gradFill flip="none" rotWithShape="1">
            <a:gsLst>
              <a:gs pos="68000">
                <a:schemeClr val="accent3"/>
              </a:gs>
              <a:gs pos="100000">
                <a:schemeClr val="bg2"/>
              </a:gs>
            </a:gsLst>
            <a:lin ang="2700000" scaled="1"/>
            <a:tileRect/>
          </a:gradFill>
          <a:ln w="3175" cap="flat">
            <a:noFill/>
            <a:prstDash val="solid"/>
            <a:miter/>
          </a:ln>
        </p:spPr>
        <p:txBody>
          <a:bodyPr rtlCol="0" anchor="ctr"/>
          <a:lstStyle/>
          <a:p>
            <a:pPr lvl="0"/>
            <a:endParaRPr lang="en-IN"/>
          </a:p>
        </p:txBody>
      </p:sp>
      <p:sp>
        <p:nvSpPr>
          <p:cNvPr id="148" name="Freeform: Shape 147">
            <a:extLst>
              <a:ext uri="{FF2B5EF4-FFF2-40B4-BE49-F238E27FC236}">
                <a16:creationId xmlns:a16="http://schemas.microsoft.com/office/drawing/2014/main" id="{45E42140-E6B5-404A-84F2-643A30E30D4F}"/>
              </a:ext>
            </a:extLst>
          </p:cNvPr>
          <p:cNvSpPr/>
          <p:nvPr/>
        </p:nvSpPr>
        <p:spPr>
          <a:xfrm>
            <a:off x="-1172650" y="2711784"/>
            <a:ext cx="529" cy="529"/>
          </a:xfrm>
          <a:custGeom>
            <a:avLst/>
            <a:gdLst>
              <a:gd name="connsiteX0" fmla="*/ 2956 w 529"/>
              <a:gd name="connsiteY0" fmla="*/ 17910 h 529"/>
              <a:gd name="connsiteX1" fmla="*/ 3221 w 529"/>
              <a:gd name="connsiteY1" fmla="*/ 17645 h 529"/>
              <a:gd name="connsiteX2" fmla="*/ 2956 w 529"/>
              <a:gd name="connsiteY2" fmla="*/ 17380 h 529"/>
              <a:gd name="connsiteX3" fmla="*/ 2692 w 529"/>
              <a:gd name="connsiteY3" fmla="*/ 17645 h 529"/>
              <a:gd name="connsiteX4" fmla="*/ 2956 w 529"/>
              <a:gd name="connsiteY4" fmla="*/ 17910 h 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 h="529">
                <a:moveTo>
                  <a:pt x="2956" y="17910"/>
                </a:moveTo>
                <a:cubicBezTo>
                  <a:pt x="3103" y="17910"/>
                  <a:pt x="3221" y="17791"/>
                  <a:pt x="3221" y="17645"/>
                </a:cubicBezTo>
                <a:cubicBezTo>
                  <a:pt x="3221" y="17499"/>
                  <a:pt x="3103" y="17380"/>
                  <a:pt x="2956" y="17380"/>
                </a:cubicBezTo>
                <a:cubicBezTo>
                  <a:pt x="2810" y="17380"/>
                  <a:pt x="2692" y="17499"/>
                  <a:pt x="2692" y="17645"/>
                </a:cubicBezTo>
                <a:cubicBezTo>
                  <a:pt x="2692" y="17791"/>
                  <a:pt x="2810" y="17910"/>
                  <a:pt x="2956" y="17910"/>
                </a:cubicBezTo>
                <a:close/>
              </a:path>
            </a:pathLst>
          </a:custGeom>
          <a:solidFill>
            <a:srgbClr val="231F20"/>
          </a:solidFill>
          <a:ln w="176" cap="flat">
            <a:noFill/>
            <a:prstDash val="solid"/>
            <a:miter/>
          </a:ln>
        </p:spPr>
        <p:txBody>
          <a:bodyPr rtlCol="0" anchor="ctr"/>
          <a:lstStyle/>
          <a:p>
            <a:endParaRPr lang="en-IN"/>
          </a:p>
        </p:txBody>
      </p:sp>
      <p:sp>
        <p:nvSpPr>
          <p:cNvPr id="9" name="Picture Placeholder 4">
            <a:extLst>
              <a:ext uri="{FF2B5EF4-FFF2-40B4-BE49-F238E27FC236}">
                <a16:creationId xmlns:a16="http://schemas.microsoft.com/office/drawing/2014/main" id="{1609EB9D-3473-4B4E-A2DF-BF2367BBFF27}"/>
              </a:ext>
            </a:extLst>
          </p:cNvPr>
          <p:cNvSpPr>
            <a:spLocks noGrp="1"/>
          </p:cNvSpPr>
          <p:nvPr>
            <p:ph type="pic" sz="quarter" idx="10" hasCustomPrompt="1"/>
          </p:nvPr>
        </p:nvSpPr>
        <p:spPr>
          <a:xfrm>
            <a:off x="1108075" y="571203"/>
            <a:ext cx="9888538" cy="5716800"/>
          </a:xfrm>
          <a:prstGeom prst="rect">
            <a:avLst/>
          </a:prstGeom>
        </p:spPr>
        <p:txBody>
          <a:bodyPr anchor="ctr"/>
          <a:lstStyle>
            <a:lvl1pPr marL="0" indent="0" algn="ctr">
              <a:buNone/>
              <a:defRPr>
                <a:solidFill>
                  <a:schemeClr val="tx2"/>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sp>
        <p:nvSpPr>
          <p:cNvPr id="8" name="Text Placeholder 33">
            <a:extLst>
              <a:ext uri="{FF2B5EF4-FFF2-40B4-BE49-F238E27FC236}">
                <a16:creationId xmlns:a16="http://schemas.microsoft.com/office/drawing/2014/main" id="{6FF011AF-3F1A-422C-9105-3CED9BC409C1}"/>
              </a:ext>
            </a:extLst>
          </p:cNvPr>
          <p:cNvSpPr>
            <a:spLocks noGrp="1"/>
          </p:cNvSpPr>
          <p:nvPr>
            <p:ph type="body" sz="quarter" idx="11" hasCustomPrompt="1"/>
          </p:nvPr>
        </p:nvSpPr>
        <p:spPr>
          <a:xfrm>
            <a:off x="1429876" y="5557939"/>
            <a:ext cx="9283122" cy="496739"/>
          </a:xfrm>
          <a:prstGeom prst="rect">
            <a:avLst/>
          </a:prstGeom>
        </p:spPr>
        <p:txBody>
          <a:bodyPr/>
          <a:lstStyle>
            <a:lvl1pPr marL="0" algn="l" defTabSz="914400" rtl="0" eaLnBrk="1" latinLnBrk="0" hangingPunct="1">
              <a:lnSpc>
                <a:spcPct val="90000"/>
              </a:lnSpc>
              <a:spcBef>
                <a:spcPct val="0"/>
              </a:spcBef>
              <a:buNone/>
              <a:defRPr lang="hi-IN" sz="3500" b="1" kern="1200" dirty="0">
                <a:solidFill>
                  <a:schemeClr val="bg1"/>
                </a:solidFill>
                <a:latin typeface="+mn-lt"/>
                <a:ea typeface="GT America Rg" panose="00000500000000000000" pitchFamily="50" charset="0"/>
                <a:cs typeface="+mj-cs"/>
              </a:defRPr>
            </a:lvl1pPr>
          </a:lstStyle>
          <a:p>
            <a:r>
              <a:rPr lang="da-DK" dirty="0"/>
              <a:t>Insert text here</a:t>
            </a:r>
            <a:endParaRPr lang="hi-IN" dirty="0">
              <a:solidFill>
                <a:schemeClr val="bg1"/>
              </a:solidFill>
            </a:endParaRPr>
          </a:p>
        </p:txBody>
      </p:sp>
      <p:grpSp>
        <p:nvGrpSpPr>
          <p:cNvPr id="11" name="Group 10">
            <a:extLst>
              <a:ext uri="{FF2B5EF4-FFF2-40B4-BE49-F238E27FC236}">
                <a16:creationId xmlns:a16="http://schemas.microsoft.com/office/drawing/2014/main" id="{E5CB35A1-2556-49A3-9303-B961B1780B7D}"/>
              </a:ext>
            </a:extLst>
          </p:cNvPr>
          <p:cNvGrpSpPr/>
          <p:nvPr userDrawn="1"/>
        </p:nvGrpSpPr>
        <p:grpSpPr>
          <a:xfrm>
            <a:off x="11184000" y="6562800"/>
            <a:ext cx="1008000" cy="295200"/>
            <a:chOff x="-4575695" y="8264475"/>
            <a:chExt cx="15209243" cy="4446102"/>
          </a:xfrm>
        </p:grpSpPr>
        <p:sp>
          <p:nvSpPr>
            <p:cNvPr id="12" name="Rectangle 11">
              <a:extLst>
                <a:ext uri="{FF2B5EF4-FFF2-40B4-BE49-F238E27FC236}">
                  <a16:creationId xmlns:a16="http://schemas.microsoft.com/office/drawing/2014/main" id="{83C2F9EA-9CAB-4E85-B8C9-D7E63226DC3C}"/>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a:extLst>
                <a:ext uri="{FF2B5EF4-FFF2-40B4-BE49-F238E27FC236}">
                  <a16:creationId xmlns:a16="http://schemas.microsoft.com/office/drawing/2014/main" id="{C13E623F-0156-4D92-B1DC-CB7CC1F0C012}"/>
                </a:ext>
              </a:extLst>
            </p:cNvPr>
            <p:cNvGrpSpPr/>
            <p:nvPr userDrawn="1"/>
          </p:nvGrpSpPr>
          <p:grpSpPr>
            <a:xfrm>
              <a:off x="-2666274" y="9751326"/>
              <a:ext cx="11390400" cy="1472400"/>
              <a:chOff x="2087541" y="-1621965"/>
              <a:chExt cx="12192054" cy="1578711"/>
            </a:xfrm>
          </p:grpSpPr>
          <p:sp>
            <p:nvSpPr>
              <p:cNvPr id="15" name="Freeform: Shape 14">
                <a:extLst>
                  <a:ext uri="{FF2B5EF4-FFF2-40B4-BE49-F238E27FC236}">
                    <a16:creationId xmlns:a16="http://schemas.microsoft.com/office/drawing/2014/main" id="{AD52A868-DAB3-48F3-AA8A-CC99810E826B}"/>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8B8A6279-3BAD-4D09-ABCD-AB886E8DC250}"/>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2C0BD5D6-D185-4941-834B-63376F22255B}"/>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23" name="Group 22">
            <a:extLst>
              <a:ext uri="{FF2B5EF4-FFF2-40B4-BE49-F238E27FC236}">
                <a16:creationId xmlns:a16="http://schemas.microsoft.com/office/drawing/2014/main" id="{26187631-C14E-4B65-88FE-99E3BDED3E29}"/>
              </a:ext>
            </a:extLst>
          </p:cNvPr>
          <p:cNvGrpSpPr/>
          <p:nvPr userDrawn="1"/>
        </p:nvGrpSpPr>
        <p:grpSpPr>
          <a:xfrm>
            <a:off x="12571366" y="0"/>
            <a:ext cx="1872209" cy="4457806"/>
            <a:chOff x="12571366" y="0"/>
            <a:chExt cx="1872209" cy="4457806"/>
          </a:xfrm>
        </p:grpSpPr>
        <p:grpSp>
          <p:nvGrpSpPr>
            <p:cNvPr id="24" name="Group 23">
              <a:extLst>
                <a:ext uri="{FF2B5EF4-FFF2-40B4-BE49-F238E27FC236}">
                  <a16:creationId xmlns:a16="http://schemas.microsoft.com/office/drawing/2014/main" id="{27E42051-EA36-4969-991B-A22ED11ABCE1}"/>
                </a:ext>
              </a:extLst>
            </p:cNvPr>
            <p:cNvGrpSpPr/>
            <p:nvPr userDrawn="1"/>
          </p:nvGrpSpPr>
          <p:grpSpPr>
            <a:xfrm>
              <a:off x="12571367" y="0"/>
              <a:ext cx="1872208" cy="2313645"/>
              <a:chOff x="12674314" y="6424422"/>
              <a:chExt cx="2870527" cy="3547352"/>
            </a:xfrm>
          </p:grpSpPr>
          <p:sp>
            <p:nvSpPr>
              <p:cNvPr id="27" name="Freeform: Shape 26">
                <a:extLst>
                  <a:ext uri="{FF2B5EF4-FFF2-40B4-BE49-F238E27FC236}">
                    <a16:creationId xmlns:a16="http://schemas.microsoft.com/office/drawing/2014/main" id="{81DC1830-0472-4F0A-803E-76C852F4645F}"/>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8" name="Text Placeholder 15">
                <a:extLst>
                  <a:ext uri="{FF2B5EF4-FFF2-40B4-BE49-F238E27FC236}">
                    <a16:creationId xmlns:a16="http://schemas.microsoft.com/office/drawing/2014/main" id="{E239AE9E-38CD-4EA5-B5B4-90C734AD38C4}"/>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
          <p:nvSpPr>
            <p:cNvPr id="25" name="Freeform: Shape 24">
              <a:extLst>
                <a:ext uri="{FF2B5EF4-FFF2-40B4-BE49-F238E27FC236}">
                  <a16:creationId xmlns:a16="http://schemas.microsoft.com/office/drawing/2014/main" id="{2A832E8B-E00C-4775-AB49-DDAEEE4543F6}"/>
                </a:ext>
              </a:extLst>
            </p:cNvPr>
            <p:cNvSpPr/>
            <p:nvPr userDrawn="1"/>
          </p:nvSpPr>
          <p:spPr>
            <a:xfrm>
              <a:off x="12571366" y="2636912"/>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6" name="Text Placeholder 15">
              <a:extLst>
                <a:ext uri="{FF2B5EF4-FFF2-40B4-BE49-F238E27FC236}">
                  <a16:creationId xmlns:a16="http://schemas.microsoft.com/office/drawing/2014/main" id="{C8D1C62A-A3E5-4E7E-814B-0992326E93C5}"/>
                </a:ext>
              </a:extLst>
            </p:cNvPr>
            <p:cNvSpPr txBox="1">
              <a:spLocks/>
            </p:cNvSpPr>
            <p:nvPr userDrawn="1"/>
          </p:nvSpPr>
          <p:spPr>
            <a:xfrm>
              <a:off x="12571366" y="326081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 </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spTree>
    <p:extLst>
      <p:ext uri="{BB962C8B-B14F-4D97-AF65-F5344CB8AC3E}">
        <p14:creationId xmlns:p14="http://schemas.microsoft.com/office/powerpoint/2010/main" val="2865303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ry slides3">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3B42382-9C32-49D7-959B-ECC7E929A08F}"/>
              </a:ext>
            </a:extLst>
          </p:cNvPr>
          <p:cNvSpPr/>
          <p:nvPr/>
        </p:nvSpPr>
        <p:spPr>
          <a:xfrm>
            <a:off x="0" y="587891"/>
            <a:ext cx="12190793" cy="6268834"/>
          </a:xfrm>
          <a:custGeom>
            <a:avLst/>
            <a:gdLst>
              <a:gd name="connsiteX0" fmla="*/ 0 w 12190793"/>
              <a:gd name="connsiteY0" fmla="*/ 0 h 6268834"/>
              <a:gd name="connsiteX1" fmla="*/ 12190794 w 12190793"/>
              <a:gd name="connsiteY1" fmla="*/ 0 h 6268834"/>
              <a:gd name="connsiteX2" fmla="*/ 12190794 w 12190793"/>
              <a:gd name="connsiteY2" fmla="*/ 6268834 h 6268834"/>
              <a:gd name="connsiteX3" fmla="*/ 0 w 12190793"/>
              <a:gd name="connsiteY3" fmla="*/ 6268834 h 6268834"/>
            </a:gdLst>
            <a:ahLst/>
            <a:cxnLst>
              <a:cxn ang="0">
                <a:pos x="connsiteX0" y="connsiteY0"/>
              </a:cxn>
              <a:cxn ang="0">
                <a:pos x="connsiteX1" y="connsiteY1"/>
              </a:cxn>
              <a:cxn ang="0">
                <a:pos x="connsiteX2" y="connsiteY2"/>
              </a:cxn>
              <a:cxn ang="0">
                <a:pos x="connsiteX3" y="connsiteY3"/>
              </a:cxn>
            </a:cxnLst>
            <a:rect l="l" t="t" r="r" b="b"/>
            <a:pathLst>
              <a:path w="12190793" h="6268834">
                <a:moveTo>
                  <a:pt x="0" y="0"/>
                </a:moveTo>
                <a:lnTo>
                  <a:pt x="12190794" y="0"/>
                </a:lnTo>
                <a:lnTo>
                  <a:pt x="12190794" y="6268834"/>
                </a:lnTo>
                <a:lnTo>
                  <a:pt x="0" y="6268834"/>
                </a:lnTo>
                <a:close/>
              </a:path>
            </a:pathLst>
          </a:custGeom>
          <a:solidFill>
            <a:srgbClr val="F180AA"/>
          </a:solidFill>
          <a:ln w="3174" cap="flat">
            <a:noFill/>
            <a:prstDash val="solid"/>
            <a:miter/>
          </a:ln>
        </p:spPr>
        <p:txBody>
          <a:bodyPr rtlCol="0" anchor="ctr"/>
          <a:lstStyle/>
          <a:p>
            <a:endParaRPr lang="en-IN"/>
          </a:p>
        </p:txBody>
      </p:sp>
      <p:sp>
        <p:nvSpPr>
          <p:cNvPr id="5" name="Picture Placeholder 4">
            <a:extLst>
              <a:ext uri="{FF2B5EF4-FFF2-40B4-BE49-F238E27FC236}">
                <a16:creationId xmlns:a16="http://schemas.microsoft.com/office/drawing/2014/main" id="{FF2498C3-1DAE-4CA7-81F4-0678A63D2E73}"/>
              </a:ext>
            </a:extLst>
          </p:cNvPr>
          <p:cNvSpPr>
            <a:spLocks noGrp="1"/>
          </p:cNvSpPr>
          <p:nvPr userDrawn="1">
            <p:ph type="pic" sz="quarter" idx="10" hasCustomPrompt="1"/>
          </p:nvPr>
        </p:nvSpPr>
        <p:spPr>
          <a:xfrm>
            <a:off x="0" y="0"/>
            <a:ext cx="11890584" cy="6560684"/>
          </a:xfrm>
          <a:prstGeom prst="rect">
            <a:avLst/>
          </a:prstGeom>
        </p:spPr>
        <p:txBody>
          <a:bodyPr anchor="ctr"/>
          <a:lstStyle>
            <a:lvl1pPr marL="0" indent="0" algn="ctr">
              <a:buNone/>
              <a:defRPr>
                <a:solidFill>
                  <a:schemeClr val="tx2"/>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sp>
        <p:nvSpPr>
          <p:cNvPr id="148" name="Freeform: Shape 147">
            <a:extLst>
              <a:ext uri="{FF2B5EF4-FFF2-40B4-BE49-F238E27FC236}">
                <a16:creationId xmlns:a16="http://schemas.microsoft.com/office/drawing/2014/main" id="{45E42140-E6B5-404A-84F2-643A30E30D4F}"/>
              </a:ext>
            </a:extLst>
          </p:cNvPr>
          <p:cNvSpPr/>
          <p:nvPr userDrawn="1"/>
        </p:nvSpPr>
        <p:spPr>
          <a:xfrm>
            <a:off x="-1172650" y="2711784"/>
            <a:ext cx="529" cy="529"/>
          </a:xfrm>
          <a:custGeom>
            <a:avLst/>
            <a:gdLst>
              <a:gd name="connsiteX0" fmla="*/ 2956 w 529"/>
              <a:gd name="connsiteY0" fmla="*/ 17910 h 529"/>
              <a:gd name="connsiteX1" fmla="*/ 3221 w 529"/>
              <a:gd name="connsiteY1" fmla="*/ 17645 h 529"/>
              <a:gd name="connsiteX2" fmla="*/ 2956 w 529"/>
              <a:gd name="connsiteY2" fmla="*/ 17380 h 529"/>
              <a:gd name="connsiteX3" fmla="*/ 2692 w 529"/>
              <a:gd name="connsiteY3" fmla="*/ 17645 h 529"/>
              <a:gd name="connsiteX4" fmla="*/ 2956 w 529"/>
              <a:gd name="connsiteY4" fmla="*/ 17910 h 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 h="529">
                <a:moveTo>
                  <a:pt x="2956" y="17910"/>
                </a:moveTo>
                <a:cubicBezTo>
                  <a:pt x="3103" y="17910"/>
                  <a:pt x="3221" y="17791"/>
                  <a:pt x="3221" y="17645"/>
                </a:cubicBezTo>
                <a:cubicBezTo>
                  <a:pt x="3221" y="17499"/>
                  <a:pt x="3103" y="17380"/>
                  <a:pt x="2956" y="17380"/>
                </a:cubicBezTo>
                <a:cubicBezTo>
                  <a:pt x="2810" y="17380"/>
                  <a:pt x="2692" y="17499"/>
                  <a:pt x="2692" y="17645"/>
                </a:cubicBezTo>
                <a:cubicBezTo>
                  <a:pt x="2692" y="17791"/>
                  <a:pt x="2810" y="17910"/>
                  <a:pt x="2956" y="17910"/>
                </a:cubicBezTo>
                <a:close/>
              </a:path>
            </a:pathLst>
          </a:custGeom>
          <a:solidFill>
            <a:srgbClr val="231F20"/>
          </a:solidFill>
          <a:ln w="176" cap="flat">
            <a:noFill/>
            <a:prstDash val="solid"/>
            <a:miter/>
          </a:ln>
        </p:spPr>
        <p:txBody>
          <a:bodyPr rtlCol="0" anchor="ctr"/>
          <a:lstStyle/>
          <a:p>
            <a:endParaRPr lang="en-IN"/>
          </a:p>
        </p:txBody>
      </p:sp>
      <p:sp>
        <p:nvSpPr>
          <p:cNvPr id="7" name="Text Placeholder 33">
            <a:extLst>
              <a:ext uri="{FF2B5EF4-FFF2-40B4-BE49-F238E27FC236}">
                <a16:creationId xmlns:a16="http://schemas.microsoft.com/office/drawing/2014/main" id="{9E2559C7-0DB4-4792-8A2B-498AFA9278DF}"/>
              </a:ext>
            </a:extLst>
          </p:cNvPr>
          <p:cNvSpPr>
            <a:spLocks noGrp="1"/>
          </p:cNvSpPr>
          <p:nvPr>
            <p:ph type="body" sz="quarter" idx="11" hasCustomPrompt="1"/>
          </p:nvPr>
        </p:nvSpPr>
        <p:spPr>
          <a:xfrm>
            <a:off x="1429876" y="5557939"/>
            <a:ext cx="9283122" cy="496739"/>
          </a:xfrm>
          <a:prstGeom prst="rect">
            <a:avLst/>
          </a:prstGeom>
        </p:spPr>
        <p:txBody>
          <a:bodyPr/>
          <a:lstStyle>
            <a:lvl1pPr marL="0" algn="l" defTabSz="914400" rtl="0" eaLnBrk="1" latinLnBrk="0" hangingPunct="1">
              <a:lnSpc>
                <a:spcPct val="90000"/>
              </a:lnSpc>
              <a:spcBef>
                <a:spcPct val="0"/>
              </a:spcBef>
              <a:buNone/>
              <a:defRPr lang="hi-IN" sz="3500" b="1" kern="1200" dirty="0">
                <a:solidFill>
                  <a:schemeClr val="bg1"/>
                </a:solidFill>
                <a:latin typeface="+mn-lt"/>
                <a:ea typeface="GT America Rg" panose="00000500000000000000" pitchFamily="50" charset="0"/>
                <a:cs typeface="+mj-cs"/>
              </a:defRPr>
            </a:lvl1pPr>
          </a:lstStyle>
          <a:p>
            <a:r>
              <a:rPr lang="da-DK" dirty="0"/>
              <a:t>Insert text here</a:t>
            </a:r>
            <a:endParaRPr lang="hi-IN" dirty="0">
              <a:solidFill>
                <a:schemeClr val="bg1"/>
              </a:solidFill>
            </a:endParaRPr>
          </a:p>
        </p:txBody>
      </p:sp>
      <p:grpSp>
        <p:nvGrpSpPr>
          <p:cNvPr id="11" name="Group 10">
            <a:extLst>
              <a:ext uri="{FF2B5EF4-FFF2-40B4-BE49-F238E27FC236}">
                <a16:creationId xmlns:a16="http://schemas.microsoft.com/office/drawing/2014/main" id="{D2B6C3DB-B84E-46AD-B584-90038CA45E9F}"/>
              </a:ext>
            </a:extLst>
          </p:cNvPr>
          <p:cNvGrpSpPr/>
          <p:nvPr userDrawn="1"/>
        </p:nvGrpSpPr>
        <p:grpSpPr>
          <a:xfrm>
            <a:off x="11184000" y="6562800"/>
            <a:ext cx="1008000" cy="295200"/>
            <a:chOff x="-4575695" y="8264475"/>
            <a:chExt cx="15209243" cy="4446102"/>
          </a:xfrm>
        </p:grpSpPr>
        <p:sp>
          <p:nvSpPr>
            <p:cNvPr id="12" name="Rectangle 11">
              <a:extLst>
                <a:ext uri="{FF2B5EF4-FFF2-40B4-BE49-F238E27FC236}">
                  <a16:creationId xmlns:a16="http://schemas.microsoft.com/office/drawing/2014/main" id="{66D816EC-B9B2-41DB-BF6B-580E3C75AE01}"/>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212149C-9F84-4743-BD44-FEFF8EF479B8}"/>
                </a:ext>
              </a:extLst>
            </p:cNvPr>
            <p:cNvGrpSpPr/>
            <p:nvPr userDrawn="1"/>
          </p:nvGrpSpPr>
          <p:grpSpPr>
            <a:xfrm>
              <a:off x="-2666274" y="9751326"/>
              <a:ext cx="11390400" cy="1472400"/>
              <a:chOff x="2087541" y="-1621965"/>
              <a:chExt cx="12192054" cy="1578711"/>
            </a:xfrm>
          </p:grpSpPr>
          <p:sp>
            <p:nvSpPr>
              <p:cNvPr id="14" name="Freeform: Shape 13">
                <a:extLst>
                  <a:ext uri="{FF2B5EF4-FFF2-40B4-BE49-F238E27FC236}">
                    <a16:creationId xmlns:a16="http://schemas.microsoft.com/office/drawing/2014/main" id="{B6B58F87-7271-4819-A65C-63C8838D8FBA}"/>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8D703495-322E-45DC-B3C2-F6223D053D24}"/>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F467E531-A0F4-4C2B-9440-40339CEBA9F1}"/>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22" name="Group 21">
            <a:extLst>
              <a:ext uri="{FF2B5EF4-FFF2-40B4-BE49-F238E27FC236}">
                <a16:creationId xmlns:a16="http://schemas.microsoft.com/office/drawing/2014/main" id="{31C0F3F4-7FBE-4681-9BCD-9EBFDCFA182C}"/>
              </a:ext>
            </a:extLst>
          </p:cNvPr>
          <p:cNvGrpSpPr/>
          <p:nvPr userDrawn="1"/>
        </p:nvGrpSpPr>
        <p:grpSpPr>
          <a:xfrm>
            <a:off x="12571366" y="0"/>
            <a:ext cx="1872209" cy="4457806"/>
            <a:chOff x="12571366" y="0"/>
            <a:chExt cx="1872209" cy="4457806"/>
          </a:xfrm>
        </p:grpSpPr>
        <p:grpSp>
          <p:nvGrpSpPr>
            <p:cNvPr id="23" name="Group 22">
              <a:extLst>
                <a:ext uri="{FF2B5EF4-FFF2-40B4-BE49-F238E27FC236}">
                  <a16:creationId xmlns:a16="http://schemas.microsoft.com/office/drawing/2014/main" id="{BEA85223-F9B7-4AE2-9970-275AD091BB62}"/>
                </a:ext>
              </a:extLst>
            </p:cNvPr>
            <p:cNvGrpSpPr/>
            <p:nvPr userDrawn="1"/>
          </p:nvGrpSpPr>
          <p:grpSpPr>
            <a:xfrm>
              <a:off x="12571367" y="0"/>
              <a:ext cx="1872208" cy="2313645"/>
              <a:chOff x="12674314" y="6424422"/>
              <a:chExt cx="2870527" cy="3547352"/>
            </a:xfrm>
          </p:grpSpPr>
          <p:sp>
            <p:nvSpPr>
              <p:cNvPr id="26" name="Freeform: Shape 25">
                <a:extLst>
                  <a:ext uri="{FF2B5EF4-FFF2-40B4-BE49-F238E27FC236}">
                    <a16:creationId xmlns:a16="http://schemas.microsoft.com/office/drawing/2014/main" id="{81DB2AB6-6563-4C06-B914-BF317E56DE95}"/>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7" name="Text Placeholder 15">
                <a:extLst>
                  <a:ext uri="{FF2B5EF4-FFF2-40B4-BE49-F238E27FC236}">
                    <a16:creationId xmlns:a16="http://schemas.microsoft.com/office/drawing/2014/main" id="{9E5CBBAF-05DE-41E2-B497-7559EA9275BC}"/>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
          <p:nvSpPr>
            <p:cNvPr id="24" name="Freeform: Shape 23">
              <a:extLst>
                <a:ext uri="{FF2B5EF4-FFF2-40B4-BE49-F238E27FC236}">
                  <a16:creationId xmlns:a16="http://schemas.microsoft.com/office/drawing/2014/main" id="{67719C06-8730-40C1-9DBD-B4F6E2828724}"/>
                </a:ext>
              </a:extLst>
            </p:cNvPr>
            <p:cNvSpPr/>
            <p:nvPr userDrawn="1"/>
          </p:nvSpPr>
          <p:spPr>
            <a:xfrm>
              <a:off x="12571366" y="2636912"/>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5" name="Text Placeholder 15">
              <a:extLst>
                <a:ext uri="{FF2B5EF4-FFF2-40B4-BE49-F238E27FC236}">
                  <a16:creationId xmlns:a16="http://schemas.microsoft.com/office/drawing/2014/main" id="{DB377328-B6B9-4025-9C89-D2ABBC1D67BD}"/>
                </a:ext>
              </a:extLst>
            </p:cNvPr>
            <p:cNvSpPr txBox="1">
              <a:spLocks/>
            </p:cNvSpPr>
            <p:nvPr userDrawn="1"/>
          </p:nvSpPr>
          <p:spPr>
            <a:xfrm>
              <a:off x="12571366" y="326081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 </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spTree>
    <p:extLst>
      <p:ext uri="{BB962C8B-B14F-4D97-AF65-F5344CB8AC3E}">
        <p14:creationId xmlns:p14="http://schemas.microsoft.com/office/powerpoint/2010/main" val="215135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image (layout 3 Infographic)">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524F2CC7-2C51-47F8-9626-9801666CE43F}"/>
              </a:ext>
            </a:extLst>
          </p:cNvPr>
          <p:cNvSpPr/>
          <p:nvPr userDrawn="1"/>
        </p:nvSpPr>
        <p:spPr>
          <a:xfrm rot="10800000">
            <a:off x="0" y="-15177"/>
            <a:ext cx="12192000" cy="6873176"/>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gradFill flip="none" rotWithShape="1">
            <a:gsLst>
              <a:gs pos="74000">
                <a:schemeClr val="tx2"/>
              </a:gs>
              <a:gs pos="100000">
                <a:schemeClr val="bg2">
                  <a:lumMod val="60000"/>
                  <a:lumOff val="40000"/>
                </a:schemeClr>
              </a:gs>
            </a:gsLst>
            <a:lin ang="2700000" scaled="1"/>
            <a:tileRect/>
          </a:gradFill>
          <a:ln w="3175" cap="flat">
            <a:noFill/>
            <a:prstDash val="solid"/>
            <a:miter/>
          </a:ln>
        </p:spPr>
        <p:txBody>
          <a:bodyPr rtlCol="0" anchor="ctr"/>
          <a:lstStyle/>
          <a:p>
            <a:pPr lvl="0"/>
            <a:endParaRPr lang="en-IN"/>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9885640" cy="538609"/>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bg1"/>
                </a:solidFill>
                <a:latin typeface="+mj-lt"/>
                <a:ea typeface="GT America Rg" panose="00000500000000000000" pitchFamily="50" charset="0"/>
                <a:cs typeface="+mj-cs"/>
              </a:defRPr>
            </a:lvl1pPr>
          </a:lstStyle>
          <a:p>
            <a:r>
              <a:rPr lang="da-DK" dirty="0"/>
              <a:t>Insert text here</a:t>
            </a:r>
            <a:endParaRPr lang="hi-IN" dirty="0"/>
          </a:p>
        </p:txBody>
      </p:sp>
      <p:grpSp>
        <p:nvGrpSpPr>
          <p:cNvPr id="26" name="Group 25">
            <a:extLst>
              <a:ext uri="{FF2B5EF4-FFF2-40B4-BE49-F238E27FC236}">
                <a16:creationId xmlns:a16="http://schemas.microsoft.com/office/drawing/2014/main" id="{9E9217B7-E119-4F24-AF82-7B36AACDB11A}"/>
              </a:ext>
            </a:extLst>
          </p:cNvPr>
          <p:cNvGrpSpPr/>
          <p:nvPr userDrawn="1"/>
        </p:nvGrpSpPr>
        <p:grpSpPr>
          <a:xfrm>
            <a:off x="1009978" y="6051679"/>
            <a:ext cx="712676" cy="365125"/>
            <a:chOff x="1881528" y="6046917"/>
            <a:chExt cx="600882" cy="365125"/>
          </a:xfrm>
        </p:grpSpPr>
        <p:sp>
          <p:nvSpPr>
            <p:cNvPr id="27" name="Slide Number Placeholder 12">
              <a:extLst>
                <a:ext uri="{FF2B5EF4-FFF2-40B4-BE49-F238E27FC236}">
                  <a16:creationId xmlns:a16="http://schemas.microsoft.com/office/drawing/2014/main" id="{27AE3656-6437-456E-B549-FB1961E40D81}"/>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28" name="Slide Number Placeholder 12">
              <a:extLst>
                <a:ext uri="{FF2B5EF4-FFF2-40B4-BE49-F238E27FC236}">
                  <a16:creationId xmlns:a16="http://schemas.microsoft.com/office/drawing/2014/main" id="{75801C27-884B-4285-9120-6FD61AE15A9F}"/>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30" name="Slide Number Placeholder 8">
            <a:extLst>
              <a:ext uri="{FF2B5EF4-FFF2-40B4-BE49-F238E27FC236}">
                <a16:creationId xmlns:a16="http://schemas.microsoft.com/office/drawing/2014/main" id="{5C32B4C4-AA51-4179-80B9-799686B784DC}"/>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a:t>
            </a:fld>
            <a:endParaRPr lang="en-IN" dirty="0"/>
          </a:p>
        </p:txBody>
      </p:sp>
      <p:sp>
        <p:nvSpPr>
          <p:cNvPr id="14" name="Text Placeholder 32">
            <a:extLst>
              <a:ext uri="{FF2B5EF4-FFF2-40B4-BE49-F238E27FC236}">
                <a16:creationId xmlns:a16="http://schemas.microsoft.com/office/drawing/2014/main" id="{34B45F9C-9A07-4861-B34D-9851904F1527}"/>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sp>
        <p:nvSpPr>
          <p:cNvPr id="19" name="Text Placeholder 28">
            <a:extLst>
              <a:ext uri="{FF2B5EF4-FFF2-40B4-BE49-F238E27FC236}">
                <a16:creationId xmlns:a16="http://schemas.microsoft.com/office/drawing/2014/main" id="{346DABA4-9D94-4436-BD84-9C53E915A1B8}"/>
              </a:ext>
            </a:extLst>
          </p:cNvPr>
          <p:cNvSpPr>
            <a:spLocks noGrp="1"/>
          </p:cNvSpPr>
          <p:nvPr>
            <p:ph type="body" sz="quarter" idx="31" hasCustomPrompt="1"/>
          </p:nvPr>
        </p:nvSpPr>
        <p:spPr>
          <a:xfrm>
            <a:off x="335360" y="2436573"/>
            <a:ext cx="5436400" cy="1923604"/>
          </a:xfrm>
        </p:spPr>
        <p:txBody>
          <a:bodyPr wrap="square" anchor="b">
            <a:spAutoFit/>
          </a:bodyPr>
          <a:lstStyle>
            <a:lvl1pPr algn="ctr">
              <a:lnSpc>
                <a:spcPct val="100000"/>
              </a:lnSpc>
              <a:spcBef>
                <a:spcPts val="0"/>
              </a:spcBef>
              <a:defRPr sz="125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$1.7B</a:t>
            </a:r>
          </a:p>
        </p:txBody>
      </p:sp>
      <p:sp>
        <p:nvSpPr>
          <p:cNvPr id="20" name="Text Placeholder 28">
            <a:extLst>
              <a:ext uri="{FF2B5EF4-FFF2-40B4-BE49-F238E27FC236}">
                <a16:creationId xmlns:a16="http://schemas.microsoft.com/office/drawing/2014/main" id="{565194EB-3397-4573-A6F3-892CDBBF5CE4}"/>
              </a:ext>
            </a:extLst>
          </p:cNvPr>
          <p:cNvSpPr>
            <a:spLocks noGrp="1"/>
          </p:cNvSpPr>
          <p:nvPr>
            <p:ph type="body" sz="quarter" idx="32" hasCustomPrompt="1"/>
          </p:nvPr>
        </p:nvSpPr>
        <p:spPr>
          <a:xfrm>
            <a:off x="335534" y="4376940"/>
            <a:ext cx="5436400" cy="334066"/>
          </a:xfrm>
        </p:spPr>
        <p:txBody>
          <a:bodyPr wrap="square">
            <a:spAutoFit/>
          </a:bodyPr>
          <a:lstStyle>
            <a:lvl1pPr algn="ctr">
              <a:defRPr sz="1900">
                <a:solidFill>
                  <a:schemeClr val="bg2"/>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Insert text here</a:t>
            </a:r>
          </a:p>
        </p:txBody>
      </p:sp>
      <p:sp>
        <p:nvSpPr>
          <p:cNvPr id="35" name="Text Placeholder 28">
            <a:extLst>
              <a:ext uri="{FF2B5EF4-FFF2-40B4-BE49-F238E27FC236}">
                <a16:creationId xmlns:a16="http://schemas.microsoft.com/office/drawing/2014/main" id="{63B15CB4-222C-4294-BC56-457B491720EC}"/>
              </a:ext>
            </a:extLst>
          </p:cNvPr>
          <p:cNvSpPr>
            <a:spLocks noGrp="1"/>
          </p:cNvSpPr>
          <p:nvPr>
            <p:ph type="body" sz="quarter" idx="33" hasCustomPrompt="1"/>
          </p:nvPr>
        </p:nvSpPr>
        <p:spPr>
          <a:xfrm>
            <a:off x="6422348" y="2436573"/>
            <a:ext cx="5362109" cy="1923604"/>
          </a:xfrm>
        </p:spPr>
        <p:txBody>
          <a:bodyPr wrap="square" anchor="b">
            <a:spAutoFit/>
          </a:bodyPr>
          <a:lstStyle>
            <a:lvl1pPr algn="ctr">
              <a:lnSpc>
                <a:spcPct val="100000"/>
              </a:lnSpc>
              <a:spcBef>
                <a:spcPts val="0"/>
              </a:spcBef>
              <a:defRPr sz="125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30%</a:t>
            </a:r>
          </a:p>
        </p:txBody>
      </p:sp>
      <p:sp>
        <p:nvSpPr>
          <p:cNvPr id="36" name="Text Placeholder 28">
            <a:extLst>
              <a:ext uri="{FF2B5EF4-FFF2-40B4-BE49-F238E27FC236}">
                <a16:creationId xmlns:a16="http://schemas.microsoft.com/office/drawing/2014/main" id="{64B94B9B-8A15-4ACC-9573-A7559EA3D8C4}"/>
              </a:ext>
            </a:extLst>
          </p:cNvPr>
          <p:cNvSpPr>
            <a:spLocks noGrp="1"/>
          </p:cNvSpPr>
          <p:nvPr>
            <p:ph type="body" sz="quarter" idx="34" hasCustomPrompt="1"/>
          </p:nvPr>
        </p:nvSpPr>
        <p:spPr>
          <a:xfrm>
            <a:off x="6422522" y="4376940"/>
            <a:ext cx="5362109" cy="334066"/>
          </a:xfrm>
        </p:spPr>
        <p:txBody>
          <a:bodyPr wrap="square">
            <a:spAutoFit/>
          </a:bodyPr>
          <a:lstStyle>
            <a:lvl1pPr algn="ctr">
              <a:defRPr sz="1900">
                <a:solidFill>
                  <a:schemeClr val="bg2"/>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GB" dirty="0"/>
              <a:t>Insert text here</a:t>
            </a:r>
            <a:endParaRPr lang="en-US" dirty="0"/>
          </a:p>
        </p:txBody>
      </p:sp>
      <p:grpSp>
        <p:nvGrpSpPr>
          <p:cNvPr id="18" name="Group 17">
            <a:extLst>
              <a:ext uri="{FF2B5EF4-FFF2-40B4-BE49-F238E27FC236}">
                <a16:creationId xmlns:a16="http://schemas.microsoft.com/office/drawing/2014/main" id="{554E2A27-E340-4CCF-8C2B-7CE53F97E4BB}"/>
              </a:ext>
            </a:extLst>
          </p:cNvPr>
          <p:cNvGrpSpPr/>
          <p:nvPr userDrawn="1"/>
        </p:nvGrpSpPr>
        <p:grpSpPr>
          <a:xfrm>
            <a:off x="11184000" y="6562800"/>
            <a:ext cx="1008000" cy="295200"/>
            <a:chOff x="-4575695" y="8264475"/>
            <a:chExt cx="15209243" cy="4446102"/>
          </a:xfrm>
        </p:grpSpPr>
        <p:sp>
          <p:nvSpPr>
            <p:cNvPr id="21" name="Rectangle 20">
              <a:extLst>
                <a:ext uri="{FF2B5EF4-FFF2-40B4-BE49-F238E27FC236}">
                  <a16:creationId xmlns:a16="http://schemas.microsoft.com/office/drawing/2014/main" id="{197577F1-97AB-4A35-9095-1DA946D25B7F}"/>
                </a:ext>
              </a:extLst>
            </p:cNvPr>
            <p:cNvSpPr/>
            <p:nvPr userDrawn="1"/>
          </p:nvSpPr>
          <p:spPr>
            <a:xfrm>
              <a:off x="-4575695" y="8264475"/>
              <a:ext cx="15209243" cy="444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06EEA3DB-F1A8-451E-B622-5916A510FE00}"/>
                </a:ext>
              </a:extLst>
            </p:cNvPr>
            <p:cNvGrpSpPr/>
            <p:nvPr userDrawn="1"/>
          </p:nvGrpSpPr>
          <p:grpSpPr>
            <a:xfrm>
              <a:off x="-2666274" y="9751326"/>
              <a:ext cx="11390400" cy="1472400"/>
              <a:chOff x="2087541" y="-1621965"/>
              <a:chExt cx="12192054" cy="1578711"/>
            </a:xfrm>
          </p:grpSpPr>
          <p:sp>
            <p:nvSpPr>
              <p:cNvPr id="24" name="Freeform: Shape 23">
                <a:extLst>
                  <a:ext uri="{FF2B5EF4-FFF2-40B4-BE49-F238E27FC236}">
                    <a16:creationId xmlns:a16="http://schemas.microsoft.com/office/drawing/2014/main" id="{C55196DA-60E3-4DCC-978E-922901267909}"/>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C98FFEEB-7141-4FC1-91E7-19394EF40752}"/>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3FD7421-7902-48D8-B045-020E24FBC4E3}"/>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44" name="Group 43">
            <a:extLst>
              <a:ext uri="{FF2B5EF4-FFF2-40B4-BE49-F238E27FC236}">
                <a16:creationId xmlns:a16="http://schemas.microsoft.com/office/drawing/2014/main" id="{480109FB-B05C-4EFE-B152-3B6A73A289FD}"/>
              </a:ext>
            </a:extLst>
          </p:cNvPr>
          <p:cNvGrpSpPr/>
          <p:nvPr userDrawn="1"/>
        </p:nvGrpSpPr>
        <p:grpSpPr>
          <a:xfrm>
            <a:off x="12571367" y="0"/>
            <a:ext cx="1872208" cy="2313645"/>
            <a:chOff x="12674314" y="6424422"/>
            <a:chExt cx="2870527" cy="3547352"/>
          </a:xfrm>
        </p:grpSpPr>
        <p:sp>
          <p:nvSpPr>
            <p:cNvPr id="45" name="Freeform: Shape 44">
              <a:extLst>
                <a:ext uri="{FF2B5EF4-FFF2-40B4-BE49-F238E27FC236}">
                  <a16:creationId xmlns:a16="http://schemas.microsoft.com/office/drawing/2014/main" id="{6BE68F0B-371C-48F5-8A1E-21CF8BD80B51}"/>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6" name="Text Placeholder 15">
              <a:extLst>
                <a:ext uri="{FF2B5EF4-FFF2-40B4-BE49-F238E27FC236}">
                  <a16:creationId xmlns:a16="http://schemas.microsoft.com/office/drawing/2014/main" id="{AA7508B8-F7D6-4255-B119-FF617BA846CE}"/>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cxnSp>
        <p:nvCxnSpPr>
          <p:cNvPr id="31" name="Straight Connector 30">
            <a:extLst>
              <a:ext uri="{FF2B5EF4-FFF2-40B4-BE49-F238E27FC236}">
                <a16:creationId xmlns:a16="http://schemas.microsoft.com/office/drawing/2014/main" id="{2FCACF91-0AE8-4957-98F7-FF56CCBDBD9B}"/>
              </a:ext>
            </a:extLst>
          </p:cNvPr>
          <p:cNvCxnSpPr/>
          <p:nvPr userDrawn="1"/>
        </p:nvCxnSpPr>
        <p:spPr>
          <a:xfrm>
            <a:off x="6097141" y="2217564"/>
            <a:ext cx="0" cy="288032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286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ext and image (layout 3 Infographic)">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238F2B-BF92-4353-8752-3804A476520C}"/>
              </a:ext>
            </a:extLst>
          </p:cNvPr>
          <p:cNvSpPr/>
          <p:nvPr userDrawn="1"/>
        </p:nvSpPr>
        <p:spPr>
          <a:xfrm>
            <a:off x="592" y="0"/>
            <a:ext cx="121914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613A196-9443-407C-8C9B-6A053BA59008}"/>
              </a:ext>
            </a:extLst>
          </p:cNvPr>
          <p:cNvSpPr/>
          <p:nvPr userDrawn="1"/>
        </p:nvSpPr>
        <p:spPr>
          <a:xfrm>
            <a:off x="6100324" y="0"/>
            <a:ext cx="609167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4665668" cy="538609"/>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bg1"/>
                </a:solidFill>
                <a:latin typeface="+mj-lt"/>
                <a:ea typeface="GT America Rg" panose="00000500000000000000" pitchFamily="50" charset="0"/>
                <a:cs typeface="+mj-cs"/>
              </a:defRPr>
            </a:lvl1pPr>
          </a:lstStyle>
          <a:p>
            <a:r>
              <a:rPr lang="da-DK" dirty="0"/>
              <a:t>Insert text here</a:t>
            </a:r>
            <a:endParaRPr lang="hi-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335360" y="2436573"/>
            <a:ext cx="5436400" cy="1923604"/>
          </a:xfrm>
        </p:spPr>
        <p:txBody>
          <a:bodyPr wrap="square" anchor="b">
            <a:spAutoFit/>
          </a:bodyPr>
          <a:lstStyle>
            <a:lvl1pPr algn="ctr">
              <a:lnSpc>
                <a:spcPct val="100000"/>
              </a:lnSpc>
              <a:spcBef>
                <a:spcPts val="0"/>
              </a:spcBef>
              <a:defRPr sz="125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$1.7B</a:t>
            </a:r>
          </a:p>
        </p:txBody>
      </p:sp>
      <p:sp>
        <p:nvSpPr>
          <p:cNvPr id="23" name="Text Placeholder 28">
            <a:extLst>
              <a:ext uri="{FF2B5EF4-FFF2-40B4-BE49-F238E27FC236}">
                <a16:creationId xmlns:a16="http://schemas.microsoft.com/office/drawing/2014/main" id="{52F4E1D2-E34A-4F9C-867B-44B73CF8CA74}"/>
              </a:ext>
            </a:extLst>
          </p:cNvPr>
          <p:cNvSpPr>
            <a:spLocks noGrp="1"/>
          </p:cNvSpPr>
          <p:nvPr>
            <p:ph type="body" sz="quarter" idx="28" hasCustomPrompt="1"/>
          </p:nvPr>
        </p:nvSpPr>
        <p:spPr>
          <a:xfrm>
            <a:off x="335534" y="4376940"/>
            <a:ext cx="5436400" cy="334066"/>
          </a:xfrm>
        </p:spPr>
        <p:txBody>
          <a:bodyPr wrap="square">
            <a:spAutoFit/>
          </a:bodyPr>
          <a:lstStyle>
            <a:lvl1pPr algn="ctr">
              <a:defRPr sz="1900">
                <a:solidFill>
                  <a:schemeClr val="bg2"/>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Insert text here</a:t>
            </a:r>
          </a:p>
        </p:txBody>
      </p:sp>
      <p:sp>
        <p:nvSpPr>
          <p:cNvPr id="24" name="Text Placeholder 28">
            <a:extLst>
              <a:ext uri="{FF2B5EF4-FFF2-40B4-BE49-F238E27FC236}">
                <a16:creationId xmlns:a16="http://schemas.microsoft.com/office/drawing/2014/main" id="{3CEB8DAD-3896-43DB-85B4-2BC6B46984D0}"/>
              </a:ext>
            </a:extLst>
          </p:cNvPr>
          <p:cNvSpPr>
            <a:spLocks noGrp="1"/>
          </p:cNvSpPr>
          <p:nvPr>
            <p:ph type="body" sz="quarter" idx="29" hasCustomPrompt="1"/>
          </p:nvPr>
        </p:nvSpPr>
        <p:spPr>
          <a:xfrm>
            <a:off x="6456040" y="2436573"/>
            <a:ext cx="5328417" cy="1923604"/>
          </a:xfrm>
        </p:spPr>
        <p:txBody>
          <a:bodyPr wrap="square" anchor="b">
            <a:spAutoFit/>
          </a:bodyPr>
          <a:lstStyle>
            <a:lvl1pPr algn="ctr">
              <a:lnSpc>
                <a:spcPct val="100000"/>
              </a:lnSpc>
              <a:spcBef>
                <a:spcPts val="0"/>
              </a:spcBef>
              <a:defRPr sz="12500">
                <a:solidFill>
                  <a:schemeClr val="tx2"/>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30%</a:t>
            </a:r>
          </a:p>
        </p:txBody>
      </p:sp>
      <p:sp>
        <p:nvSpPr>
          <p:cNvPr id="25" name="Text Placeholder 28">
            <a:extLst>
              <a:ext uri="{FF2B5EF4-FFF2-40B4-BE49-F238E27FC236}">
                <a16:creationId xmlns:a16="http://schemas.microsoft.com/office/drawing/2014/main" id="{E1829032-0A87-487A-8F2A-950C19C89737}"/>
              </a:ext>
            </a:extLst>
          </p:cNvPr>
          <p:cNvSpPr>
            <a:spLocks noGrp="1"/>
          </p:cNvSpPr>
          <p:nvPr>
            <p:ph type="body" sz="quarter" idx="30" hasCustomPrompt="1"/>
          </p:nvPr>
        </p:nvSpPr>
        <p:spPr>
          <a:xfrm>
            <a:off x="6456214" y="4376940"/>
            <a:ext cx="5328417" cy="334066"/>
          </a:xfrm>
        </p:spPr>
        <p:txBody>
          <a:bodyPr wrap="square">
            <a:spAutoFit/>
          </a:bodyPr>
          <a:lstStyle>
            <a:lvl1pPr algn="ctr">
              <a:defRPr sz="1900">
                <a:solidFill>
                  <a:schemeClr val="tx2"/>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GB" dirty="0"/>
              <a:t>Insert text here</a:t>
            </a:r>
            <a:endParaRPr lang="en-US" dirty="0"/>
          </a:p>
        </p:txBody>
      </p:sp>
      <p:grpSp>
        <p:nvGrpSpPr>
          <p:cNvPr id="26" name="Group 25">
            <a:extLst>
              <a:ext uri="{FF2B5EF4-FFF2-40B4-BE49-F238E27FC236}">
                <a16:creationId xmlns:a16="http://schemas.microsoft.com/office/drawing/2014/main" id="{9E9217B7-E119-4F24-AF82-7B36AACDB11A}"/>
              </a:ext>
            </a:extLst>
          </p:cNvPr>
          <p:cNvGrpSpPr/>
          <p:nvPr userDrawn="1"/>
        </p:nvGrpSpPr>
        <p:grpSpPr>
          <a:xfrm>
            <a:off x="1009978" y="6051679"/>
            <a:ext cx="712676" cy="365125"/>
            <a:chOff x="1881528" y="6046917"/>
            <a:chExt cx="600882" cy="365125"/>
          </a:xfrm>
        </p:grpSpPr>
        <p:sp>
          <p:nvSpPr>
            <p:cNvPr id="27" name="Slide Number Placeholder 12">
              <a:extLst>
                <a:ext uri="{FF2B5EF4-FFF2-40B4-BE49-F238E27FC236}">
                  <a16:creationId xmlns:a16="http://schemas.microsoft.com/office/drawing/2014/main" id="{27AE3656-6437-456E-B549-FB1961E40D81}"/>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28" name="Slide Number Placeholder 12">
              <a:extLst>
                <a:ext uri="{FF2B5EF4-FFF2-40B4-BE49-F238E27FC236}">
                  <a16:creationId xmlns:a16="http://schemas.microsoft.com/office/drawing/2014/main" id="{75801C27-884B-4285-9120-6FD61AE15A9F}"/>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30" name="Slide Number Placeholder 8">
            <a:extLst>
              <a:ext uri="{FF2B5EF4-FFF2-40B4-BE49-F238E27FC236}">
                <a16:creationId xmlns:a16="http://schemas.microsoft.com/office/drawing/2014/main" id="{5C32B4C4-AA51-4179-80B9-799686B784DC}"/>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a:t>
            </a:fld>
            <a:endParaRPr lang="en-IN" dirty="0"/>
          </a:p>
        </p:txBody>
      </p:sp>
      <p:sp>
        <p:nvSpPr>
          <p:cNvPr id="15" name="Text Placeholder 32">
            <a:extLst>
              <a:ext uri="{FF2B5EF4-FFF2-40B4-BE49-F238E27FC236}">
                <a16:creationId xmlns:a16="http://schemas.microsoft.com/office/drawing/2014/main" id="{6AFED829-8DD0-43DD-914E-122FE6BD1017}"/>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20" name="Group 19">
            <a:extLst>
              <a:ext uri="{FF2B5EF4-FFF2-40B4-BE49-F238E27FC236}">
                <a16:creationId xmlns:a16="http://schemas.microsoft.com/office/drawing/2014/main" id="{30381C52-32BD-48A9-927F-948707D43CE8}"/>
              </a:ext>
            </a:extLst>
          </p:cNvPr>
          <p:cNvGrpSpPr/>
          <p:nvPr userDrawn="1"/>
        </p:nvGrpSpPr>
        <p:grpSpPr>
          <a:xfrm>
            <a:off x="11184000" y="6562800"/>
            <a:ext cx="1008000" cy="295200"/>
            <a:chOff x="-4575695" y="8264475"/>
            <a:chExt cx="15209243" cy="4446102"/>
          </a:xfrm>
        </p:grpSpPr>
        <p:sp>
          <p:nvSpPr>
            <p:cNvPr id="21" name="Rectangle 20">
              <a:extLst>
                <a:ext uri="{FF2B5EF4-FFF2-40B4-BE49-F238E27FC236}">
                  <a16:creationId xmlns:a16="http://schemas.microsoft.com/office/drawing/2014/main" id="{99493F92-C769-4910-9FD9-03A8DAAF5DB7}"/>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2E29ABE3-B5CE-4C8C-9ABF-EED3059FE512}"/>
                </a:ext>
              </a:extLst>
            </p:cNvPr>
            <p:cNvGrpSpPr/>
            <p:nvPr userDrawn="1"/>
          </p:nvGrpSpPr>
          <p:grpSpPr>
            <a:xfrm>
              <a:off x="-2666274" y="9751326"/>
              <a:ext cx="11390400" cy="1472400"/>
              <a:chOff x="2087541" y="-1621965"/>
              <a:chExt cx="12192054" cy="1578711"/>
            </a:xfrm>
          </p:grpSpPr>
          <p:sp>
            <p:nvSpPr>
              <p:cNvPr id="31" name="Freeform: Shape 30">
                <a:extLst>
                  <a:ext uri="{FF2B5EF4-FFF2-40B4-BE49-F238E27FC236}">
                    <a16:creationId xmlns:a16="http://schemas.microsoft.com/office/drawing/2014/main" id="{7D0326CF-77C3-4C2D-A43F-EED8C85B48F0}"/>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2FF5CE0D-FF24-4336-B830-44BA180C8E07}"/>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77452561-4A9C-45C1-BC1C-9BBA1DFBE907}"/>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39" name="Group 38">
            <a:extLst>
              <a:ext uri="{FF2B5EF4-FFF2-40B4-BE49-F238E27FC236}">
                <a16:creationId xmlns:a16="http://schemas.microsoft.com/office/drawing/2014/main" id="{72E87201-7B94-4051-920A-9F666C4216E9}"/>
              </a:ext>
            </a:extLst>
          </p:cNvPr>
          <p:cNvGrpSpPr/>
          <p:nvPr userDrawn="1"/>
        </p:nvGrpSpPr>
        <p:grpSpPr>
          <a:xfrm>
            <a:off x="12571367" y="0"/>
            <a:ext cx="1872208" cy="2313645"/>
            <a:chOff x="12674314" y="6424422"/>
            <a:chExt cx="2870527" cy="3547352"/>
          </a:xfrm>
        </p:grpSpPr>
        <p:sp>
          <p:nvSpPr>
            <p:cNvPr id="40" name="Freeform: Shape 39">
              <a:extLst>
                <a:ext uri="{FF2B5EF4-FFF2-40B4-BE49-F238E27FC236}">
                  <a16:creationId xmlns:a16="http://schemas.microsoft.com/office/drawing/2014/main" id="{A1806485-5A28-4454-BB98-845A0F50BD4E}"/>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1" name="Text Placeholder 15">
              <a:extLst>
                <a:ext uri="{FF2B5EF4-FFF2-40B4-BE49-F238E27FC236}">
                  <a16:creationId xmlns:a16="http://schemas.microsoft.com/office/drawing/2014/main" id="{50C3763D-46F1-4E10-8104-28D3D1AD8215}"/>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3823296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feature message slides 1">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524F2CC7-2C51-47F8-9626-9801666CE43F}"/>
              </a:ext>
            </a:extLst>
          </p:cNvPr>
          <p:cNvSpPr/>
          <p:nvPr userDrawn="1"/>
        </p:nvSpPr>
        <p:spPr>
          <a:xfrm rot="10800000">
            <a:off x="0" y="-15177"/>
            <a:ext cx="12192000" cy="6873176"/>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chemeClr val="tx2"/>
          </a:solidFill>
          <a:ln w="3175" cap="flat">
            <a:noFill/>
            <a:prstDash val="solid"/>
            <a:miter/>
          </a:ln>
        </p:spPr>
        <p:txBody>
          <a:bodyPr rtlCol="0" anchor="ctr"/>
          <a:lstStyle/>
          <a:p>
            <a:pPr lvl="0"/>
            <a:endParaRPr lang="en-IN"/>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9885640" cy="538609"/>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bg1"/>
                </a:solidFill>
                <a:latin typeface="+mj-lt"/>
                <a:ea typeface="GT America Rg" panose="00000500000000000000" pitchFamily="50" charset="0"/>
                <a:cs typeface="+mj-cs"/>
              </a:defRPr>
            </a:lvl1pPr>
          </a:lstStyle>
          <a:p>
            <a:r>
              <a:rPr lang="da-DK" dirty="0"/>
              <a:t>Insert text here</a:t>
            </a:r>
            <a:endParaRPr lang="hi-IN" dirty="0"/>
          </a:p>
        </p:txBody>
      </p:sp>
      <p:cxnSp>
        <p:nvCxnSpPr>
          <p:cNvPr id="15" name="Straight Connector 14">
            <a:extLst>
              <a:ext uri="{FF2B5EF4-FFF2-40B4-BE49-F238E27FC236}">
                <a16:creationId xmlns:a16="http://schemas.microsoft.com/office/drawing/2014/main" id="{4023BC70-5CDA-4C14-9625-CCC7CB47F489}"/>
              </a:ext>
            </a:extLst>
          </p:cNvPr>
          <p:cNvCxnSpPr>
            <a:cxnSpLocks/>
          </p:cNvCxnSpPr>
          <p:nvPr userDrawn="1"/>
        </p:nvCxnSpPr>
        <p:spPr>
          <a:xfrm>
            <a:off x="4053012" y="2800350"/>
            <a:ext cx="0" cy="812006"/>
          </a:xfrm>
          <a:prstGeom prst="line">
            <a:avLst/>
          </a:prstGeom>
          <a:ln w="2222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D2F880D-4908-4956-BB58-7DF5A4077B47}"/>
              </a:ext>
            </a:extLst>
          </p:cNvPr>
          <p:cNvCxnSpPr>
            <a:cxnSpLocks/>
          </p:cNvCxnSpPr>
          <p:nvPr userDrawn="1"/>
        </p:nvCxnSpPr>
        <p:spPr>
          <a:xfrm>
            <a:off x="4053012" y="4408584"/>
            <a:ext cx="0" cy="812006"/>
          </a:xfrm>
          <a:prstGeom prst="line">
            <a:avLst/>
          </a:prstGeom>
          <a:ln w="2222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8A28BF-F6C3-4C55-AB67-8DB284E41F2B}"/>
              </a:ext>
            </a:extLst>
          </p:cNvPr>
          <p:cNvCxnSpPr>
            <a:cxnSpLocks/>
          </p:cNvCxnSpPr>
          <p:nvPr userDrawn="1"/>
        </p:nvCxnSpPr>
        <p:spPr>
          <a:xfrm>
            <a:off x="7433767" y="2800350"/>
            <a:ext cx="0" cy="812006"/>
          </a:xfrm>
          <a:prstGeom prst="line">
            <a:avLst/>
          </a:prstGeom>
          <a:ln w="22225">
            <a:solidFill>
              <a:schemeClr val="bg2"/>
            </a:solidFill>
            <a:prstDash val="solid"/>
          </a:ln>
        </p:spPr>
        <p:style>
          <a:lnRef idx="1">
            <a:schemeClr val="accent1"/>
          </a:lnRef>
          <a:fillRef idx="0">
            <a:schemeClr val="accent1"/>
          </a:fillRef>
          <a:effectRef idx="0">
            <a:schemeClr val="accent1"/>
          </a:effectRef>
          <a:fontRef idx="minor">
            <a:schemeClr val="tx1"/>
          </a:fontRef>
        </p:style>
      </p:cxnSp>
      <p:sp>
        <p:nvSpPr>
          <p:cNvPr id="28" name="Text Placeholder 28">
            <a:extLst>
              <a:ext uri="{FF2B5EF4-FFF2-40B4-BE49-F238E27FC236}">
                <a16:creationId xmlns:a16="http://schemas.microsoft.com/office/drawing/2014/main" id="{96F08858-5C95-4E0E-9340-2F3F587E6078}"/>
              </a:ext>
            </a:extLst>
          </p:cNvPr>
          <p:cNvSpPr>
            <a:spLocks noGrp="1"/>
          </p:cNvSpPr>
          <p:nvPr>
            <p:ph type="body" sz="quarter" idx="33" hasCustomPrompt="1"/>
          </p:nvPr>
        </p:nvSpPr>
        <p:spPr>
          <a:xfrm>
            <a:off x="1114148" y="3732084"/>
            <a:ext cx="2605588" cy="1292662"/>
          </a:xfrm>
        </p:spPr>
        <p:txBody>
          <a:bodyPr wrap="square" anchor="b">
            <a:spAutoFit/>
          </a:bodyPr>
          <a:lstStyle>
            <a:lvl1pPr algn="l">
              <a:lnSpc>
                <a:spcPct val="100000"/>
              </a:lnSpc>
              <a:spcBef>
                <a:spcPts val="0"/>
              </a:spcBef>
              <a:defRPr sz="4200" b="1">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Insert text here</a:t>
            </a:r>
            <a:endParaRPr lang="hi-IN" dirty="0"/>
          </a:p>
        </p:txBody>
      </p:sp>
      <p:sp>
        <p:nvSpPr>
          <p:cNvPr id="31" name="Text Placeholder 28">
            <a:extLst>
              <a:ext uri="{FF2B5EF4-FFF2-40B4-BE49-F238E27FC236}">
                <a16:creationId xmlns:a16="http://schemas.microsoft.com/office/drawing/2014/main" id="{4E2D84E6-578B-46A7-AAB1-4EF28CB9F5DD}"/>
              </a:ext>
            </a:extLst>
          </p:cNvPr>
          <p:cNvSpPr>
            <a:spLocks noGrp="1"/>
          </p:cNvSpPr>
          <p:nvPr>
            <p:ph type="body" sz="quarter" idx="35" hasCustomPrompt="1"/>
          </p:nvPr>
        </p:nvSpPr>
        <p:spPr>
          <a:xfrm>
            <a:off x="4505048" y="3732084"/>
            <a:ext cx="2605588" cy="1292662"/>
          </a:xfrm>
        </p:spPr>
        <p:txBody>
          <a:bodyPr wrap="square" anchor="b">
            <a:spAutoFit/>
          </a:bodyPr>
          <a:lstStyle>
            <a:lvl1pPr algn="l">
              <a:lnSpc>
                <a:spcPct val="100000"/>
              </a:lnSpc>
              <a:spcBef>
                <a:spcPts val="0"/>
              </a:spcBef>
              <a:defRPr sz="4200" b="1">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Insert text here</a:t>
            </a:r>
            <a:endParaRPr lang="hi-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1114148" y="2105185"/>
            <a:ext cx="2605588" cy="1292662"/>
          </a:xfrm>
        </p:spPr>
        <p:txBody>
          <a:bodyPr wrap="square" anchor="b">
            <a:spAutoFit/>
          </a:bodyPr>
          <a:lstStyle>
            <a:lvl1pPr algn="l">
              <a:lnSpc>
                <a:spcPct val="100000"/>
              </a:lnSpc>
              <a:spcBef>
                <a:spcPts val="0"/>
              </a:spcBef>
              <a:defRPr sz="4200" b="1">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Insert text here</a:t>
            </a:r>
            <a:endParaRPr lang="hi-IN" dirty="0"/>
          </a:p>
        </p:txBody>
      </p:sp>
      <p:sp>
        <p:nvSpPr>
          <p:cNvPr id="19" name="Text Placeholder 28">
            <a:extLst>
              <a:ext uri="{FF2B5EF4-FFF2-40B4-BE49-F238E27FC236}">
                <a16:creationId xmlns:a16="http://schemas.microsoft.com/office/drawing/2014/main" id="{7F08D2DA-B3DC-426C-AEE1-C41AB30BDDF4}"/>
              </a:ext>
            </a:extLst>
          </p:cNvPr>
          <p:cNvSpPr>
            <a:spLocks noGrp="1"/>
          </p:cNvSpPr>
          <p:nvPr>
            <p:ph type="body" sz="quarter" idx="29" hasCustomPrompt="1"/>
          </p:nvPr>
        </p:nvSpPr>
        <p:spPr>
          <a:xfrm>
            <a:off x="4505048" y="2105185"/>
            <a:ext cx="2605588" cy="1292662"/>
          </a:xfrm>
        </p:spPr>
        <p:txBody>
          <a:bodyPr wrap="square" anchor="b">
            <a:spAutoFit/>
          </a:bodyPr>
          <a:lstStyle>
            <a:lvl1pPr algn="l">
              <a:lnSpc>
                <a:spcPct val="100000"/>
              </a:lnSpc>
              <a:spcBef>
                <a:spcPts val="0"/>
              </a:spcBef>
              <a:defRPr sz="4200" b="1">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Insert text here</a:t>
            </a:r>
            <a:endParaRPr lang="hi-IN" dirty="0"/>
          </a:p>
        </p:txBody>
      </p:sp>
      <p:sp>
        <p:nvSpPr>
          <p:cNvPr id="26" name="Text Placeholder 28">
            <a:extLst>
              <a:ext uri="{FF2B5EF4-FFF2-40B4-BE49-F238E27FC236}">
                <a16:creationId xmlns:a16="http://schemas.microsoft.com/office/drawing/2014/main" id="{ABF0AE9E-CB23-407E-A9CF-1D6B0039069F}"/>
              </a:ext>
            </a:extLst>
          </p:cNvPr>
          <p:cNvSpPr>
            <a:spLocks noGrp="1"/>
          </p:cNvSpPr>
          <p:nvPr>
            <p:ph type="body" sz="quarter" idx="31" hasCustomPrompt="1"/>
          </p:nvPr>
        </p:nvSpPr>
        <p:spPr>
          <a:xfrm>
            <a:off x="7886144" y="2105185"/>
            <a:ext cx="2605588" cy="1292662"/>
          </a:xfrm>
        </p:spPr>
        <p:txBody>
          <a:bodyPr wrap="square" anchor="b">
            <a:spAutoFit/>
          </a:bodyPr>
          <a:lstStyle>
            <a:lvl1pPr algn="l">
              <a:lnSpc>
                <a:spcPct val="100000"/>
              </a:lnSpc>
              <a:spcBef>
                <a:spcPts val="0"/>
              </a:spcBef>
              <a:defRPr sz="4200" b="1">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Insert text here</a:t>
            </a:r>
            <a:endParaRPr lang="hi-IN" dirty="0"/>
          </a:p>
        </p:txBody>
      </p:sp>
      <p:pic>
        <p:nvPicPr>
          <p:cNvPr id="43" name="Graphic 42">
            <a:extLst>
              <a:ext uri="{FF2B5EF4-FFF2-40B4-BE49-F238E27FC236}">
                <a16:creationId xmlns:a16="http://schemas.microsoft.com/office/drawing/2014/main" id="{387EA49E-9374-46B7-B988-CA8506FC4113}"/>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52412"/>
          <a:stretch/>
        </p:blipFill>
        <p:spPr>
          <a:xfrm>
            <a:off x="590432" y="6209413"/>
            <a:ext cx="6552524" cy="648586"/>
          </a:xfrm>
          <a:prstGeom prst="rect">
            <a:avLst/>
          </a:prstGeom>
        </p:spPr>
      </p:pic>
      <p:sp>
        <p:nvSpPr>
          <p:cNvPr id="30" name="Text Placeholder 28">
            <a:extLst>
              <a:ext uri="{FF2B5EF4-FFF2-40B4-BE49-F238E27FC236}">
                <a16:creationId xmlns:a16="http://schemas.microsoft.com/office/drawing/2014/main" id="{0E6110BF-5FD5-4B3E-8AA8-B28D54F589C9}"/>
              </a:ext>
            </a:extLst>
          </p:cNvPr>
          <p:cNvSpPr>
            <a:spLocks noGrp="1"/>
          </p:cNvSpPr>
          <p:nvPr>
            <p:ph type="body" sz="quarter" idx="34" hasCustomPrompt="1"/>
          </p:nvPr>
        </p:nvSpPr>
        <p:spPr>
          <a:xfrm>
            <a:off x="1114148" y="4973760"/>
            <a:ext cx="2605588" cy="298928"/>
          </a:xfrm>
        </p:spPr>
        <p:txBody>
          <a:bodyPr wrap="square">
            <a:spAutoFit/>
          </a:bodyPr>
          <a:lstStyle>
            <a:lvl1pPr algn="l">
              <a:defRPr sz="17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 Insert text here</a:t>
            </a:r>
          </a:p>
        </p:txBody>
      </p:sp>
      <p:sp>
        <p:nvSpPr>
          <p:cNvPr id="32" name="Text Placeholder 28">
            <a:extLst>
              <a:ext uri="{FF2B5EF4-FFF2-40B4-BE49-F238E27FC236}">
                <a16:creationId xmlns:a16="http://schemas.microsoft.com/office/drawing/2014/main" id="{41038ED8-CB18-4329-8D96-DE51A488ED35}"/>
              </a:ext>
            </a:extLst>
          </p:cNvPr>
          <p:cNvSpPr>
            <a:spLocks noGrp="1"/>
          </p:cNvSpPr>
          <p:nvPr>
            <p:ph type="body" sz="quarter" idx="36" hasCustomPrompt="1"/>
          </p:nvPr>
        </p:nvSpPr>
        <p:spPr>
          <a:xfrm>
            <a:off x="4505048" y="4973760"/>
            <a:ext cx="2605588" cy="298928"/>
          </a:xfrm>
        </p:spPr>
        <p:txBody>
          <a:bodyPr wrap="square">
            <a:spAutoFit/>
          </a:bodyPr>
          <a:lstStyle>
            <a:lvl1pPr algn="l">
              <a:defRPr sz="17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 Insert text here</a:t>
            </a:r>
          </a:p>
        </p:txBody>
      </p:sp>
      <p:sp>
        <p:nvSpPr>
          <p:cNvPr id="23" name="Text Placeholder 28">
            <a:extLst>
              <a:ext uri="{FF2B5EF4-FFF2-40B4-BE49-F238E27FC236}">
                <a16:creationId xmlns:a16="http://schemas.microsoft.com/office/drawing/2014/main" id="{52F4E1D2-E34A-4F9C-867B-44B73CF8CA74}"/>
              </a:ext>
            </a:extLst>
          </p:cNvPr>
          <p:cNvSpPr>
            <a:spLocks noGrp="1"/>
          </p:cNvSpPr>
          <p:nvPr>
            <p:ph type="body" sz="quarter" idx="28" hasCustomPrompt="1"/>
          </p:nvPr>
        </p:nvSpPr>
        <p:spPr>
          <a:xfrm>
            <a:off x="1114148" y="3346861"/>
            <a:ext cx="2605588" cy="298928"/>
          </a:xfrm>
        </p:spPr>
        <p:txBody>
          <a:bodyPr wrap="square">
            <a:spAutoFit/>
          </a:bodyPr>
          <a:lstStyle>
            <a:lvl1pPr algn="l">
              <a:defRPr sz="17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 Insert text here</a:t>
            </a:r>
          </a:p>
        </p:txBody>
      </p:sp>
      <p:sp>
        <p:nvSpPr>
          <p:cNvPr id="21" name="Text Placeholder 28">
            <a:extLst>
              <a:ext uri="{FF2B5EF4-FFF2-40B4-BE49-F238E27FC236}">
                <a16:creationId xmlns:a16="http://schemas.microsoft.com/office/drawing/2014/main" id="{F4988143-90A2-4A0C-9F39-3E08BA250D1E}"/>
              </a:ext>
            </a:extLst>
          </p:cNvPr>
          <p:cNvSpPr>
            <a:spLocks noGrp="1"/>
          </p:cNvSpPr>
          <p:nvPr>
            <p:ph type="body" sz="quarter" idx="30" hasCustomPrompt="1"/>
          </p:nvPr>
        </p:nvSpPr>
        <p:spPr>
          <a:xfrm>
            <a:off x="4505048" y="3346861"/>
            <a:ext cx="2605588" cy="298928"/>
          </a:xfrm>
        </p:spPr>
        <p:txBody>
          <a:bodyPr wrap="square">
            <a:spAutoFit/>
          </a:bodyPr>
          <a:lstStyle>
            <a:lvl1pPr algn="l">
              <a:defRPr sz="17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 Insert text here</a:t>
            </a:r>
          </a:p>
        </p:txBody>
      </p:sp>
      <p:sp>
        <p:nvSpPr>
          <p:cNvPr id="27" name="Text Placeholder 28">
            <a:extLst>
              <a:ext uri="{FF2B5EF4-FFF2-40B4-BE49-F238E27FC236}">
                <a16:creationId xmlns:a16="http://schemas.microsoft.com/office/drawing/2014/main" id="{0D2A1474-EBF1-415B-A5F2-615788228113}"/>
              </a:ext>
            </a:extLst>
          </p:cNvPr>
          <p:cNvSpPr>
            <a:spLocks noGrp="1"/>
          </p:cNvSpPr>
          <p:nvPr>
            <p:ph type="body" sz="quarter" idx="32" hasCustomPrompt="1"/>
          </p:nvPr>
        </p:nvSpPr>
        <p:spPr>
          <a:xfrm>
            <a:off x="7886144" y="3346861"/>
            <a:ext cx="2605588" cy="298928"/>
          </a:xfrm>
        </p:spPr>
        <p:txBody>
          <a:bodyPr wrap="square">
            <a:spAutoFit/>
          </a:bodyPr>
          <a:lstStyle>
            <a:lvl1pPr algn="l">
              <a:defRPr sz="17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 Insert text here</a:t>
            </a:r>
          </a:p>
        </p:txBody>
      </p:sp>
      <p:grpSp>
        <p:nvGrpSpPr>
          <p:cNvPr id="44" name="Group 43">
            <a:extLst>
              <a:ext uri="{FF2B5EF4-FFF2-40B4-BE49-F238E27FC236}">
                <a16:creationId xmlns:a16="http://schemas.microsoft.com/office/drawing/2014/main" id="{9A370911-16A1-4B32-BB2F-8E60789769C3}"/>
              </a:ext>
            </a:extLst>
          </p:cNvPr>
          <p:cNvGrpSpPr/>
          <p:nvPr userDrawn="1"/>
        </p:nvGrpSpPr>
        <p:grpSpPr>
          <a:xfrm>
            <a:off x="1009978" y="6051679"/>
            <a:ext cx="712676" cy="365125"/>
            <a:chOff x="1881528" y="6046917"/>
            <a:chExt cx="600882" cy="365125"/>
          </a:xfrm>
        </p:grpSpPr>
        <p:sp>
          <p:nvSpPr>
            <p:cNvPr id="45" name="Slide Number Placeholder 12">
              <a:extLst>
                <a:ext uri="{FF2B5EF4-FFF2-40B4-BE49-F238E27FC236}">
                  <a16:creationId xmlns:a16="http://schemas.microsoft.com/office/drawing/2014/main" id="{1D92268D-40A9-4EEC-9439-63BCDDB07D3C}"/>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46" name="Slide Number Placeholder 12">
              <a:extLst>
                <a:ext uri="{FF2B5EF4-FFF2-40B4-BE49-F238E27FC236}">
                  <a16:creationId xmlns:a16="http://schemas.microsoft.com/office/drawing/2014/main" id="{DA6AD691-A44B-43FB-8E92-F87DE8B7F50D}"/>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47" name="Slide Number Placeholder 8">
            <a:extLst>
              <a:ext uri="{FF2B5EF4-FFF2-40B4-BE49-F238E27FC236}">
                <a16:creationId xmlns:a16="http://schemas.microsoft.com/office/drawing/2014/main" id="{D3712497-14C6-499B-9F82-E4BF397094C8}"/>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a:t>
            </a:fld>
            <a:endParaRPr lang="en-IN" dirty="0"/>
          </a:p>
        </p:txBody>
      </p:sp>
      <p:sp>
        <p:nvSpPr>
          <p:cNvPr id="24" name="Text Placeholder 32">
            <a:extLst>
              <a:ext uri="{FF2B5EF4-FFF2-40B4-BE49-F238E27FC236}">
                <a16:creationId xmlns:a16="http://schemas.microsoft.com/office/drawing/2014/main" id="{F8981C2E-14D0-40DA-A8CF-02714A0C97AC}"/>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33" name="Group 32">
            <a:extLst>
              <a:ext uri="{FF2B5EF4-FFF2-40B4-BE49-F238E27FC236}">
                <a16:creationId xmlns:a16="http://schemas.microsoft.com/office/drawing/2014/main" id="{A0246555-C42C-4CB9-B2BB-CBAF935723D7}"/>
              </a:ext>
            </a:extLst>
          </p:cNvPr>
          <p:cNvGrpSpPr/>
          <p:nvPr userDrawn="1"/>
        </p:nvGrpSpPr>
        <p:grpSpPr>
          <a:xfrm>
            <a:off x="11184000" y="6562800"/>
            <a:ext cx="1008000" cy="295200"/>
            <a:chOff x="-4575695" y="8264475"/>
            <a:chExt cx="15209243" cy="4446102"/>
          </a:xfrm>
        </p:grpSpPr>
        <p:sp>
          <p:nvSpPr>
            <p:cNvPr id="34" name="Rectangle 33">
              <a:extLst>
                <a:ext uri="{FF2B5EF4-FFF2-40B4-BE49-F238E27FC236}">
                  <a16:creationId xmlns:a16="http://schemas.microsoft.com/office/drawing/2014/main" id="{46804C3C-32DB-4FF8-9741-F00A1053A6D5}"/>
                </a:ext>
              </a:extLst>
            </p:cNvPr>
            <p:cNvSpPr/>
            <p:nvPr userDrawn="1"/>
          </p:nvSpPr>
          <p:spPr>
            <a:xfrm>
              <a:off x="-4575695" y="8264475"/>
              <a:ext cx="15209243" cy="444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 name="Group 34">
              <a:extLst>
                <a:ext uri="{FF2B5EF4-FFF2-40B4-BE49-F238E27FC236}">
                  <a16:creationId xmlns:a16="http://schemas.microsoft.com/office/drawing/2014/main" id="{07D4FA2E-4AFB-418E-985A-67B18A2E3594}"/>
                </a:ext>
              </a:extLst>
            </p:cNvPr>
            <p:cNvGrpSpPr/>
            <p:nvPr userDrawn="1"/>
          </p:nvGrpSpPr>
          <p:grpSpPr>
            <a:xfrm>
              <a:off x="-2666274" y="9751326"/>
              <a:ext cx="11390400" cy="1472400"/>
              <a:chOff x="2087541" y="-1621965"/>
              <a:chExt cx="12192054" cy="1578711"/>
            </a:xfrm>
          </p:grpSpPr>
          <p:sp>
            <p:nvSpPr>
              <p:cNvPr id="36" name="Freeform: Shape 35">
                <a:extLst>
                  <a:ext uri="{FF2B5EF4-FFF2-40B4-BE49-F238E27FC236}">
                    <a16:creationId xmlns:a16="http://schemas.microsoft.com/office/drawing/2014/main" id="{376452F1-FC48-4121-83E3-436BB4238449}"/>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BAB77C2-05EC-46B3-963A-7CD103B60B94}"/>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E3942FAC-2EAE-4C85-9B76-DFF2E3A8840D}"/>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49" name="Group 48">
            <a:extLst>
              <a:ext uri="{FF2B5EF4-FFF2-40B4-BE49-F238E27FC236}">
                <a16:creationId xmlns:a16="http://schemas.microsoft.com/office/drawing/2014/main" id="{8F909E08-A17D-426A-A755-E7F4DC4344C9}"/>
              </a:ext>
            </a:extLst>
          </p:cNvPr>
          <p:cNvGrpSpPr/>
          <p:nvPr userDrawn="1"/>
        </p:nvGrpSpPr>
        <p:grpSpPr>
          <a:xfrm>
            <a:off x="12571367" y="0"/>
            <a:ext cx="1872208" cy="2313645"/>
            <a:chOff x="12674314" y="6424422"/>
            <a:chExt cx="2870527" cy="3547352"/>
          </a:xfrm>
        </p:grpSpPr>
        <p:sp>
          <p:nvSpPr>
            <p:cNvPr id="50" name="Freeform: Shape 49">
              <a:extLst>
                <a:ext uri="{FF2B5EF4-FFF2-40B4-BE49-F238E27FC236}">
                  <a16:creationId xmlns:a16="http://schemas.microsoft.com/office/drawing/2014/main" id="{ACF5C9F5-FD9F-4671-98A9-A7BB4EDABA91}"/>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1" name="Text Placeholder 15">
              <a:extLst>
                <a:ext uri="{FF2B5EF4-FFF2-40B4-BE49-F238E27FC236}">
                  <a16:creationId xmlns:a16="http://schemas.microsoft.com/office/drawing/2014/main" id="{050894B8-A921-4555-B105-9C0BB19EB29F}"/>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1473808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Key/feature message slides">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76EA8F2-6657-4DF1-8E52-47FBF5D1D75E}"/>
              </a:ext>
            </a:extLst>
          </p:cNvPr>
          <p:cNvSpPr/>
          <p:nvPr/>
        </p:nvSpPr>
        <p:spPr>
          <a:xfrm>
            <a:off x="4552918" y="2800667"/>
            <a:ext cx="2988151" cy="2848292"/>
          </a:xfrm>
          <a:custGeom>
            <a:avLst/>
            <a:gdLst>
              <a:gd name="connsiteX0" fmla="*/ 0 w 2988151"/>
              <a:gd name="connsiteY0" fmla="*/ 0 h 2848292"/>
              <a:gd name="connsiteX1" fmla="*/ 2988151 w 2988151"/>
              <a:gd name="connsiteY1" fmla="*/ 0 h 2848292"/>
              <a:gd name="connsiteX2" fmla="*/ 2988151 w 2988151"/>
              <a:gd name="connsiteY2" fmla="*/ 2848292 h 2848292"/>
              <a:gd name="connsiteX3" fmla="*/ 0 w 2988151"/>
              <a:gd name="connsiteY3" fmla="*/ 2848292 h 2848292"/>
            </a:gdLst>
            <a:ahLst/>
            <a:cxnLst>
              <a:cxn ang="0">
                <a:pos x="connsiteX0" y="connsiteY0"/>
              </a:cxn>
              <a:cxn ang="0">
                <a:pos x="connsiteX1" y="connsiteY1"/>
              </a:cxn>
              <a:cxn ang="0">
                <a:pos x="connsiteX2" y="connsiteY2"/>
              </a:cxn>
              <a:cxn ang="0">
                <a:pos x="connsiteX3" y="connsiteY3"/>
              </a:cxn>
            </a:cxnLst>
            <a:rect l="l" t="t" r="r" b="b"/>
            <a:pathLst>
              <a:path w="2988151" h="2848292">
                <a:moveTo>
                  <a:pt x="0" y="0"/>
                </a:moveTo>
                <a:lnTo>
                  <a:pt x="2988151" y="0"/>
                </a:lnTo>
                <a:lnTo>
                  <a:pt x="2988151" y="2848292"/>
                </a:lnTo>
                <a:lnTo>
                  <a:pt x="0" y="2848292"/>
                </a:lnTo>
                <a:close/>
              </a:path>
            </a:pathLst>
          </a:custGeom>
          <a:solidFill>
            <a:srgbClr val="152C84"/>
          </a:solidFill>
          <a:ln w="317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BE34081F-755C-4A0D-AA1E-B8BCD959AD9E}"/>
              </a:ext>
            </a:extLst>
          </p:cNvPr>
          <p:cNvSpPr/>
          <p:nvPr/>
        </p:nvSpPr>
        <p:spPr>
          <a:xfrm>
            <a:off x="1107027" y="2800667"/>
            <a:ext cx="2988151" cy="2848292"/>
          </a:xfrm>
          <a:custGeom>
            <a:avLst/>
            <a:gdLst>
              <a:gd name="connsiteX0" fmla="*/ 0 w 2988151"/>
              <a:gd name="connsiteY0" fmla="*/ 0 h 2848292"/>
              <a:gd name="connsiteX1" fmla="*/ 2988152 w 2988151"/>
              <a:gd name="connsiteY1" fmla="*/ 0 h 2848292"/>
              <a:gd name="connsiteX2" fmla="*/ 2988152 w 2988151"/>
              <a:gd name="connsiteY2" fmla="*/ 2848292 h 2848292"/>
              <a:gd name="connsiteX3" fmla="*/ 0 w 2988151"/>
              <a:gd name="connsiteY3" fmla="*/ 2848292 h 2848292"/>
            </a:gdLst>
            <a:ahLst/>
            <a:cxnLst>
              <a:cxn ang="0">
                <a:pos x="connsiteX0" y="connsiteY0"/>
              </a:cxn>
              <a:cxn ang="0">
                <a:pos x="connsiteX1" y="connsiteY1"/>
              </a:cxn>
              <a:cxn ang="0">
                <a:pos x="connsiteX2" y="connsiteY2"/>
              </a:cxn>
              <a:cxn ang="0">
                <a:pos x="connsiteX3" y="connsiteY3"/>
              </a:cxn>
            </a:cxnLst>
            <a:rect l="l" t="t" r="r" b="b"/>
            <a:pathLst>
              <a:path w="2988151" h="2848292">
                <a:moveTo>
                  <a:pt x="0" y="0"/>
                </a:moveTo>
                <a:lnTo>
                  <a:pt x="2988152" y="0"/>
                </a:lnTo>
                <a:lnTo>
                  <a:pt x="2988152" y="2848292"/>
                </a:lnTo>
                <a:lnTo>
                  <a:pt x="0" y="2848292"/>
                </a:lnTo>
                <a:close/>
              </a:path>
            </a:pathLst>
          </a:custGeom>
          <a:solidFill>
            <a:srgbClr val="152C84"/>
          </a:solidFill>
          <a:ln w="317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F5A8C7A8-850C-44D5-829B-E8EF92A35D1D}"/>
              </a:ext>
            </a:extLst>
          </p:cNvPr>
          <p:cNvSpPr/>
          <p:nvPr/>
        </p:nvSpPr>
        <p:spPr>
          <a:xfrm>
            <a:off x="8011541" y="2800667"/>
            <a:ext cx="2988151" cy="2848292"/>
          </a:xfrm>
          <a:custGeom>
            <a:avLst/>
            <a:gdLst>
              <a:gd name="connsiteX0" fmla="*/ 0 w 2988151"/>
              <a:gd name="connsiteY0" fmla="*/ 0 h 2848292"/>
              <a:gd name="connsiteX1" fmla="*/ 2988151 w 2988151"/>
              <a:gd name="connsiteY1" fmla="*/ 0 h 2848292"/>
              <a:gd name="connsiteX2" fmla="*/ 2988151 w 2988151"/>
              <a:gd name="connsiteY2" fmla="*/ 2848292 h 2848292"/>
              <a:gd name="connsiteX3" fmla="*/ 0 w 2988151"/>
              <a:gd name="connsiteY3" fmla="*/ 2848292 h 2848292"/>
            </a:gdLst>
            <a:ahLst/>
            <a:cxnLst>
              <a:cxn ang="0">
                <a:pos x="connsiteX0" y="connsiteY0"/>
              </a:cxn>
              <a:cxn ang="0">
                <a:pos x="connsiteX1" y="connsiteY1"/>
              </a:cxn>
              <a:cxn ang="0">
                <a:pos x="connsiteX2" y="connsiteY2"/>
              </a:cxn>
              <a:cxn ang="0">
                <a:pos x="connsiteX3" y="connsiteY3"/>
              </a:cxn>
            </a:cxnLst>
            <a:rect l="l" t="t" r="r" b="b"/>
            <a:pathLst>
              <a:path w="2988151" h="2848292">
                <a:moveTo>
                  <a:pt x="0" y="0"/>
                </a:moveTo>
                <a:lnTo>
                  <a:pt x="2988151" y="0"/>
                </a:lnTo>
                <a:lnTo>
                  <a:pt x="2988151" y="2848292"/>
                </a:lnTo>
                <a:lnTo>
                  <a:pt x="0" y="2848292"/>
                </a:lnTo>
                <a:close/>
              </a:path>
            </a:pathLst>
          </a:custGeom>
          <a:solidFill>
            <a:srgbClr val="152C84"/>
          </a:solidFill>
          <a:ln w="3175" cap="flat">
            <a:noFill/>
            <a:prstDash val="solid"/>
            <a:miter/>
          </a:ln>
        </p:spPr>
        <p:txBody>
          <a:bodyPr rtlCol="0" anchor="ctr"/>
          <a:lstStyle/>
          <a:p>
            <a:endParaRPr lang="en-IN"/>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9885640" cy="538609"/>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tx2"/>
                </a:solidFill>
                <a:latin typeface="+mj-lt"/>
                <a:ea typeface="GT America Rg" panose="00000500000000000000" pitchFamily="50" charset="0"/>
                <a:cs typeface="+mj-cs"/>
              </a:defRPr>
            </a:lvl1pPr>
          </a:lstStyle>
          <a:p>
            <a:r>
              <a:rPr lang="da-DK" dirty="0"/>
              <a:t>Insert text here</a:t>
            </a:r>
            <a:endParaRPr lang="hi-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1114148" y="1930329"/>
            <a:ext cx="9885640" cy="70658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here</a:t>
            </a:r>
          </a:p>
        </p:txBody>
      </p:sp>
      <p:sp>
        <p:nvSpPr>
          <p:cNvPr id="23" name="Picture Placeholder 22">
            <a:extLst>
              <a:ext uri="{FF2B5EF4-FFF2-40B4-BE49-F238E27FC236}">
                <a16:creationId xmlns:a16="http://schemas.microsoft.com/office/drawing/2014/main" id="{12B8481A-C20D-492B-83E9-109C5C4EDD1E}"/>
              </a:ext>
            </a:extLst>
          </p:cNvPr>
          <p:cNvSpPr>
            <a:spLocks noGrp="1"/>
          </p:cNvSpPr>
          <p:nvPr>
            <p:ph type="pic" sz="quarter" idx="28" hasCustomPrompt="1"/>
          </p:nvPr>
        </p:nvSpPr>
        <p:spPr>
          <a:xfrm>
            <a:off x="1477255" y="3158975"/>
            <a:ext cx="484696" cy="486049"/>
          </a:xfrm>
        </p:spPr>
        <p:txBody>
          <a:bodyPr anchor="ctr"/>
          <a:lstStyle>
            <a:lvl1pPr algn="ctr">
              <a:defRPr>
                <a:solidFill>
                  <a:schemeClr val="bg1"/>
                </a:solidFill>
              </a:defRPr>
            </a:lvl1pPr>
          </a:lstStyle>
          <a:p>
            <a:r>
              <a:rPr lang="en-GB" dirty="0"/>
              <a:t>Add Icon</a:t>
            </a:r>
            <a:endParaRPr lang="en-IN" dirty="0"/>
          </a:p>
        </p:txBody>
      </p:sp>
      <p:sp>
        <p:nvSpPr>
          <p:cNvPr id="25" name="Picture Placeholder 22">
            <a:extLst>
              <a:ext uri="{FF2B5EF4-FFF2-40B4-BE49-F238E27FC236}">
                <a16:creationId xmlns:a16="http://schemas.microsoft.com/office/drawing/2014/main" id="{CC4CA4A6-B9BF-45B5-BE8A-6189DB4D6208}"/>
              </a:ext>
            </a:extLst>
          </p:cNvPr>
          <p:cNvSpPr>
            <a:spLocks noGrp="1"/>
          </p:cNvSpPr>
          <p:nvPr>
            <p:ph type="pic" sz="quarter" idx="29" hasCustomPrompt="1"/>
          </p:nvPr>
        </p:nvSpPr>
        <p:spPr>
          <a:xfrm>
            <a:off x="4911017" y="3158975"/>
            <a:ext cx="484696" cy="486049"/>
          </a:xfrm>
        </p:spPr>
        <p:txBody>
          <a:bodyPr anchor="ctr"/>
          <a:lstStyle>
            <a:lvl1pPr algn="ctr">
              <a:defRPr>
                <a:solidFill>
                  <a:schemeClr val="bg1"/>
                </a:solidFill>
              </a:defRPr>
            </a:lvl1pPr>
          </a:lstStyle>
          <a:p>
            <a:r>
              <a:rPr lang="en-GB" dirty="0"/>
              <a:t>Add Icon</a:t>
            </a:r>
            <a:endParaRPr lang="en-IN" dirty="0"/>
          </a:p>
        </p:txBody>
      </p:sp>
      <p:sp>
        <p:nvSpPr>
          <p:cNvPr id="26" name="Picture Placeholder 22">
            <a:extLst>
              <a:ext uri="{FF2B5EF4-FFF2-40B4-BE49-F238E27FC236}">
                <a16:creationId xmlns:a16="http://schemas.microsoft.com/office/drawing/2014/main" id="{69F2297B-5F9E-42E2-A249-9F95DB2D3193}"/>
              </a:ext>
            </a:extLst>
          </p:cNvPr>
          <p:cNvSpPr>
            <a:spLocks noGrp="1"/>
          </p:cNvSpPr>
          <p:nvPr>
            <p:ph type="pic" sz="quarter" idx="30" hasCustomPrompt="1"/>
          </p:nvPr>
        </p:nvSpPr>
        <p:spPr>
          <a:xfrm>
            <a:off x="8385734" y="3158975"/>
            <a:ext cx="484696" cy="486049"/>
          </a:xfrm>
        </p:spPr>
        <p:txBody>
          <a:bodyPr anchor="ctr"/>
          <a:lstStyle>
            <a:lvl1pPr algn="ctr">
              <a:defRPr>
                <a:solidFill>
                  <a:schemeClr val="bg1"/>
                </a:solidFill>
              </a:defRPr>
            </a:lvl1pPr>
          </a:lstStyle>
          <a:p>
            <a:r>
              <a:rPr lang="en-GB" dirty="0"/>
              <a:t>Add Icon</a:t>
            </a:r>
            <a:endParaRPr lang="en-IN" dirty="0"/>
          </a:p>
        </p:txBody>
      </p:sp>
      <p:sp>
        <p:nvSpPr>
          <p:cNvPr id="27" name="Text Placeholder 28">
            <a:extLst>
              <a:ext uri="{FF2B5EF4-FFF2-40B4-BE49-F238E27FC236}">
                <a16:creationId xmlns:a16="http://schemas.microsoft.com/office/drawing/2014/main" id="{468CE601-70E5-4616-B7D8-EF43EB80E7DB}"/>
              </a:ext>
            </a:extLst>
          </p:cNvPr>
          <p:cNvSpPr>
            <a:spLocks noGrp="1"/>
          </p:cNvSpPr>
          <p:nvPr>
            <p:ph type="body" sz="quarter" idx="31" hasCustomPrompt="1"/>
          </p:nvPr>
        </p:nvSpPr>
        <p:spPr>
          <a:xfrm>
            <a:off x="1477255" y="3795210"/>
            <a:ext cx="2272148" cy="17774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sp>
        <p:nvSpPr>
          <p:cNvPr id="28" name="Text Placeholder 28">
            <a:extLst>
              <a:ext uri="{FF2B5EF4-FFF2-40B4-BE49-F238E27FC236}">
                <a16:creationId xmlns:a16="http://schemas.microsoft.com/office/drawing/2014/main" id="{B8E59ADD-4673-4E0D-B460-7BBF2C09427D}"/>
              </a:ext>
            </a:extLst>
          </p:cNvPr>
          <p:cNvSpPr>
            <a:spLocks noGrp="1"/>
          </p:cNvSpPr>
          <p:nvPr>
            <p:ph type="body" sz="quarter" idx="32" hasCustomPrompt="1"/>
          </p:nvPr>
        </p:nvSpPr>
        <p:spPr>
          <a:xfrm>
            <a:off x="4911017" y="3795210"/>
            <a:ext cx="2272148" cy="17774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sp>
        <p:nvSpPr>
          <p:cNvPr id="30" name="Text Placeholder 28">
            <a:extLst>
              <a:ext uri="{FF2B5EF4-FFF2-40B4-BE49-F238E27FC236}">
                <a16:creationId xmlns:a16="http://schemas.microsoft.com/office/drawing/2014/main" id="{A14DFF0A-9538-42D8-8E00-B34D95B6303E}"/>
              </a:ext>
            </a:extLst>
          </p:cNvPr>
          <p:cNvSpPr>
            <a:spLocks noGrp="1"/>
          </p:cNvSpPr>
          <p:nvPr>
            <p:ph type="body" sz="quarter" idx="33" hasCustomPrompt="1"/>
          </p:nvPr>
        </p:nvSpPr>
        <p:spPr>
          <a:xfrm>
            <a:off x="8385734" y="3795210"/>
            <a:ext cx="2272148" cy="17774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grpSp>
        <p:nvGrpSpPr>
          <p:cNvPr id="31" name="Group 30">
            <a:extLst>
              <a:ext uri="{FF2B5EF4-FFF2-40B4-BE49-F238E27FC236}">
                <a16:creationId xmlns:a16="http://schemas.microsoft.com/office/drawing/2014/main" id="{1C0B5028-D23C-4B04-863B-1047B1F6EA30}"/>
              </a:ext>
            </a:extLst>
          </p:cNvPr>
          <p:cNvGrpSpPr/>
          <p:nvPr userDrawn="1"/>
        </p:nvGrpSpPr>
        <p:grpSpPr>
          <a:xfrm>
            <a:off x="1009978" y="6051679"/>
            <a:ext cx="712676" cy="365125"/>
            <a:chOff x="1881528" y="6046917"/>
            <a:chExt cx="600882" cy="365125"/>
          </a:xfrm>
        </p:grpSpPr>
        <p:sp>
          <p:nvSpPr>
            <p:cNvPr id="32" name="Slide Number Placeholder 12">
              <a:extLst>
                <a:ext uri="{FF2B5EF4-FFF2-40B4-BE49-F238E27FC236}">
                  <a16:creationId xmlns:a16="http://schemas.microsoft.com/office/drawing/2014/main" id="{9A747469-B59F-463F-85A4-5062FD88C2F9}"/>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mn-lt"/>
                </a:rPr>
                <a:t>&lt;/</a:t>
              </a:r>
            </a:p>
          </p:txBody>
        </p:sp>
        <p:sp>
          <p:nvSpPr>
            <p:cNvPr id="33" name="Slide Number Placeholder 12">
              <a:extLst>
                <a:ext uri="{FF2B5EF4-FFF2-40B4-BE49-F238E27FC236}">
                  <a16:creationId xmlns:a16="http://schemas.microsoft.com/office/drawing/2014/main" id="{61FD32B3-C0B6-4A4F-96DB-10EC12574779}"/>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mn-lt"/>
                </a:rPr>
                <a:t>&gt;</a:t>
              </a:r>
            </a:p>
          </p:txBody>
        </p:sp>
      </p:grpSp>
      <p:sp>
        <p:nvSpPr>
          <p:cNvPr id="34" name="Slide Number Placeholder 8">
            <a:extLst>
              <a:ext uri="{FF2B5EF4-FFF2-40B4-BE49-F238E27FC236}">
                <a16:creationId xmlns:a16="http://schemas.microsoft.com/office/drawing/2014/main" id="{8E747F9D-1AB0-489B-83C8-3954027AEDD1}"/>
              </a:ext>
            </a:extLst>
          </p:cNvPr>
          <p:cNvSpPr>
            <a:spLocks noGrp="1"/>
          </p:cNvSpPr>
          <p:nvPr>
            <p:ph type="sldNum" sz="quarter" idx="12"/>
          </p:nvPr>
        </p:nvSpPr>
        <p:spPr>
          <a:xfrm>
            <a:off x="1183256" y="6165304"/>
            <a:ext cx="411160" cy="128350"/>
          </a:xfrm>
        </p:spPr>
        <p:txBody>
          <a:bodyPr/>
          <a:lstStyle>
            <a:lvl1pPr algn="ctr">
              <a:defRPr>
                <a:solidFill>
                  <a:schemeClr val="tx2"/>
                </a:solidFill>
              </a:defRPr>
            </a:lvl1pPr>
          </a:lstStyle>
          <a:p>
            <a:fld id="{78E74617-0A29-4426-8CD2-8D3B5446FC90}" type="slidenum">
              <a:rPr lang="en-IN" smtClean="0"/>
              <a:pPr/>
              <a:t>‹#›</a:t>
            </a:fld>
            <a:endParaRPr lang="en-IN" dirty="0"/>
          </a:p>
        </p:txBody>
      </p:sp>
      <p:sp>
        <p:nvSpPr>
          <p:cNvPr id="18" name="Text Placeholder 32">
            <a:extLst>
              <a:ext uri="{FF2B5EF4-FFF2-40B4-BE49-F238E27FC236}">
                <a16:creationId xmlns:a16="http://schemas.microsoft.com/office/drawing/2014/main" id="{AF277367-4CB9-4F96-AACA-91A95B8A0A5C}"/>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24" name="Group 23">
            <a:extLst>
              <a:ext uri="{FF2B5EF4-FFF2-40B4-BE49-F238E27FC236}">
                <a16:creationId xmlns:a16="http://schemas.microsoft.com/office/drawing/2014/main" id="{AEA85625-9FC1-4EA5-8E13-AB7BF3E05D4B}"/>
              </a:ext>
            </a:extLst>
          </p:cNvPr>
          <p:cNvGrpSpPr/>
          <p:nvPr userDrawn="1"/>
        </p:nvGrpSpPr>
        <p:grpSpPr>
          <a:xfrm>
            <a:off x="11184000" y="6562800"/>
            <a:ext cx="1008000" cy="295200"/>
            <a:chOff x="-4575695" y="8264475"/>
            <a:chExt cx="15209243" cy="4446102"/>
          </a:xfrm>
        </p:grpSpPr>
        <p:sp>
          <p:nvSpPr>
            <p:cNvPr id="35" name="Rectangle 34">
              <a:extLst>
                <a:ext uri="{FF2B5EF4-FFF2-40B4-BE49-F238E27FC236}">
                  <a16:creationId xmlns:a16="http://schemas.microsoft.com/office/drawing/2014/main" id="{FCFF9751-9821-41BF-BCF7-98232FD4C8BD}"/>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6" name="Group 35">
              <a:extLst>
                <a:ext uri="{FF2B5EF4-FFF2-40B4-BE49-F238E27FC236}">
                  <a16:creationId xmlns:a16="http://schemas.microsoft.com/office/drawing/2014/main" id="{5CE32E14-B55A-40A1-B322-2D5418A1AB05}"/>
                </a:ext>
              </a:extLst>
            </p:cNvPr>
            <p:cNvGrpSpPr/>
            <p:nvPr userDrawn="1"/>
          </p:nvGrpSpPr>
          <p:grpSpPr>
            <a:xfrm>
              <a:off x="-2666274" y="9751326"/>
              <a:ext cx="11390400" cy="1472400"/>
              <a:chOff x="2087541" y="-1621965"/>
              <a:chExt cx="12192054" cy="1578711"/>
            </a:xfrm>
          </p:grpSpPr>
          <p:sp>
            <p:nvSpPr>
              <p:cNvPr id="37" name="Freeform: Shape 36">
                <a:extLst>
                  <a:ext uri="{FF2B5EF4-FFF2-40B4-BE49-F238E27FC236}">
                    <a16:creationId xmlns:a16="http://schemas.microsoft.com/office/drawing/2014/main" id="{28C57BCD-4E98-4170-8EE5-474280889460}"/>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F16920AD-131F-4842-B7F2-FA925CCC88E3}"/>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84D22700-88ED-4EC6-A7AA-663B3C74EF8C}"/>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48" name="Group 47">
            <a:extLst>
              <a:ext uri="{FF2B5EF4-FFF2-40B4-BE49-F238E27FC236}">
                <a16:creationId xmlns:a16="http://schemas.microsoft.com/office/drawing/2014/main" id="{5303106E-6BA5-4B1D-B399-751C542A6A23}"/>
              </a:ext>
            </a:extLst>
          </p:cNvPr>
          <p:cNvGrpSpPr/>
          <p:nvPr userDrawn="1"/>
        </p:nvGrpSpPr>
        <p:grpSpPr>
          <a:xfrm>
            <a:off x="12571366" y="0"/>
            <a:ext cx="1872209" cy="4457806"/>
            <a:chOff x="12571366" y="0"/>
            <a:chExt cx="1872209" cy="4457806"/>
          </a:xfrm>
        </p:grpSpPr>
        <p:grpSp>
          <p:nvGrpSpPr>
            <p:cNvPr id="49" name="Group 48">
              <a:extLst>
                <a:ext uri="{FF2B5EF4-FFF2-40B4-BE49-F238E27FC236}">
                  <a16:creationId xmlns:a16="http://schemas.microsoft.com/office/drawing/2014/main" id="{248F0F77-B498-42E6-93D8-D0EA03630800}"/>
                </a:ext>
              </a:extLst>
            </p:cNvPr>
            <p:cNvGrpSpPr/>
            <p:nvPr userDrawn="1"/>
          </p:nvGrpSpPr>
          <p:grpSpPr>
            <a:xfrm>
              <a:off x="12571367" y="0"/>
              <a:ext cx="1872208" cy="2313645"/>
              <a:chOff x="12674314" y="6424422"/>
              <a:chExt cx="2870527" cy="3547352"/>
            </a:xfrm>
          </p:grpSpPr>
          <p:sp>
            <p:nvSpPr>
              <p:cNvPr id="52" name="Freeform: Shape 51">
                <a:extLst>
                  <a:ext uri="{FF2B5EF4-FFF2-40B4-BE49-F238E27FC236}">
                    <a16:creationId xmlns:a16="http://schemas.microsoft.com/office/drawing/2014/main" id="{03C7516C-C2DB-4827-9D28-089C6787594F}"/>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3" name="Text Placeholder 15">
                <a:extLst>
                  <a:ext uri="{FF2B5EF4-FFF2-40B4-BE49-F238E27FC236}">
                    <a16:creationId xmlns:a16="http://schemas.microsoft.com/office/drawing/2014/main" id="{F264B2F6-B4C5-46FB-8665-B9B659CFD1AC}"/>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
          <p:nvSpPr>
            <p:cNvPr id="50" name="Freeform: Shape 49">
              <a:extLst>
                <a:ext uri="{FF2B5EF4-FFF2-40B4-BE49-F238E27FC236}">
                  <a16:creationId xmlns:a16="http://schemas.microsoft.com/office/drawing/2014/main" id="{301D9E37-7E37-4D7B-B05D-153B2B2BE028}"/>
                </a:ext>
              </a:extLst>
            </p:cNvPr>
            <p:cNvSpPr/>
            <p:nvPr userDrawn="1"/>
          </p:nvSpPr>
          <p:spPr>
            <a:xfrm>
              <a:off x="12571366" y="2636912"/>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51" name="Text Placeholder 15">
              <a:extLst>
                <a:ext uri="{FF2B5EF4-FFF2-40B4-BE49-F238E27FC236}">
                  <a16:creationId xmlns:a16="http://schemas.microsoft.com/office/drawing/2014/main" id="{68CC3EE3-E224-46C9-89E4-B1E795D8FAE1}"/>
                </a:ext>
              </a:extLst>
            </p:cNvPr>
            <p:cNvSpPr txBox="1">
              <a:spLocks/>
            </p:cNvSpPr>
            <p:nvPr userDrawn="1"/>
          </p:nvSpPr>
          <p:spPr>
            <a:xfrm>
              <a:off x="12571366" y="326081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 </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spTree>
    <p:extLst>
      <p:ext uri="{BB962C8B-B14F-4D97-AF65-F5344CB8AC3E}">
        <p14:creationId xmlns:p14="http://schemas.microsoft.com/office/powerpoint/2010/main" val="2873329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 Key/feature message slides">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A5954318-0DE3-4C19-B74E-0D348D25C218}"/>
              </a:ext>
            </a:extLst>
          </p:cNvPr>
          <p:cNvSpPr/>
          <p:nvPr userDrawn="1"/>
        </p:nvSpPr>
        <p:spPr>
          <a:xfrm rot="10800000">
            <a:off x="0" y="-15177"/>
            <a:ext cx="12192000" cy="6873176"/>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chemeClr val="tx2"/>
          </a:solidFill>
          <a:ln w="3175" cap="flat">
            <a:noFill/>
            <a:prstDash val="solid"/>
            <a:miter/>
          </a:ln>
        </p:spPr>
        <p:txBody>
          <a:bodyPr rtlCol="0" anchor="ctr"/>
          <a:lstStyle/>
          <a:p>
            <a:pPr lvl="0"/>
            <a:endParaRPr lang="en-IN"/>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9885640" cy="538609"/>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bg1"/>
                </a:solidFill>
                <a:latin typeface="+mj-lt"/>
                <a:ea typeface="GT America Rg" panose="00000500000000000000" pitchFamily="50" charset="0"/>
                <a:cs typeface="+mj-cs"/>
              </a:defRPr>
            </a:lvl1pPr>
          </a:lstStyle>
          <a:p>
            <a:r>
              <a:rPr lang="da-DK" dirty="0"/>
              <a:t>Insert text here</a:t>
            </a:r>
            <a:endParaRPr lang="hi-IN" dirty="0"/>
          </a:p>
        </p:txBody>
      </p:sp>
      <p:sp>
        <p:nvSpPr>
          <p:cNvPr id="38" name="Picture Placeholder 22">
            <a:extLst>
              <a:ext uri="{FF2B5EF4-FFF2-40B4-BE49-F238E27FC236}">
                <a16:creationId xmlns:a16="http://schemas.microsoft.com/office/drawing/2014/main" id="{0015EDA6-4677-4B3D-9582-B6E6B66708D1}"/>
              </a:ext>
            </a:extLst>
          </p:cNvPr>
          <p:cNvSpPr>
            <a:spLocks noGrp="1"/>
          </p:cNvSpPr>
          <p:nvPr>
            <p:ph type="pic" sz="quarter" idx="39" hasCustomPrompt="1"/>
          </p:nvPr>
        </p:nvSpPr>
        <p:spPr>
          <a:xfrm>
            <a:off x="9097942" y="1988929"/>
            <a:ext cx="733380" cy="735427"/>
          </a:xfrm>
        </p:spPr>
        <p:txBody>
          <a:bodyPr anchor="ctr"/>
          <a:lstStyle>
            <a:lvl1pPr algn="ctr">
              <a:defRPr>
                <a:solidFill>
                  <a:schemeClr val="bg1"/>
                </a:solidFill>
              </a:defRPr>
            </a:lvl1pPr>
          </a:lstStyle>
          <a:p>
            <a:r>
              <a:rPr lang="en-GB" dirty="0"/>
              <a:t>Add Icon</a:t>
            </a:r>
            <a:endParaRPr lang="en-IN" dirty="0"/>
          </a:p>
        </p:txBody>
      </p:sp>
      <p:sp>
        <p:nvSpPr>
          <p:cNvPr id="39" name="Text Placeholder 28">
            <a:extLst>
              <a:ext uri="{FF2B5EF4-FFF2-40B4-BE49-F238E27FC236}">
                <a16:creationId xmlns:a16="http://schemas.microsoft.com/office/drawing/2014/main" id="{6418FA84-5813-4B30-89F4-7CBB7753455F}"/>
              </a:ext>
            </a:extLst>
          </p:cNvPr>
          <p:cNvSpPr>
            <a:spLocks noGrp="1"/>
          </p:cNvSpPr>
          <p:nvPr>
            <p:ph type="body" sz="quarter" idx="40" hasCustomPrompt="1"/>
          </p:nvPr>
        </p:nvSpPr>
        <p:spPr>
          <a:xfrm>
            <a:off x="9097942" y="3645023"/>
            <a:ext cx="1901846" cy="227086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sp>
        <p:nvSpPr>
          <p:cNvPr id="40" name="Text Placeholder 28">
            <a:extLst>
              <a:ext uri="{FF2B5EF4-FFF2-40B4-BE49-F238E27FC236}">
                <a16:creationId xmlns:a16="http://schemas.microsoft.com/office/drawing/2014/main" id="{6739D953-4820-4A8E-A69F-F4E5C0BC4749}"/>
              </a:ext>
            </a:extLst>
          </p:cNvPr>
          <p:cNvSpPr>
            <a:spLocks noGrp="1"/>
          </p:cNvSpPr>
          <p:nvPr>
            <p:ph type="body" sz="quarter" idx="41" hasCustomPrompt="1"/>
          </p:nvPr>
        </p:nvSpPr>
        <p:spPr>
          <a:xfrm>
            <a:off x="9097942" y="2840335"/>
            <a:ext cx="1901846" cy="660674"/>
          </a:xfrm>
        </p:spPr>
        <p:txBody>
          <a:bodyPr/>
          <a:lstStyle>
            <a:lvl1pPr>
              <a:defRPr>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 Insert text here</a:t>
            </a:r>
          </a:p>
        </p:txBody>
      </p:sp>
      <p:sp>
        <p:nvSpPr>
          <p:cNvPr id="42" name="Picture Placeholder 22">
            <a:extLst>
              <a:ext uri="{FF2B5EF4-FFF2-40B4-BE49-F238E27FC236}">
                <a16:creationId xmlns:a16="http://schemas.microsoft.com/office/drawing/2014/main" id="{74AFBB8D-C77F-464F-A3CE-D55990A11862}"/>
              </a:ext>
            </a:extLst>
          </p:cNvPr>
          <p:cNvSpPr>
            <a:spLocks noGrp="1"/>
          </p:cNvSpPr>
          <p:nvPr>
            <p:ph type="pic" sz="quarter" idx="42" hasCustomPrompt="1"/>
          </p:nvPr>
        </p:nvSpPr>
        <p:spPr>
          <a:xfrm>
            <a:off x="6436678" y="1988929"/>
            <a:ext cx="733380" cy="735427"/>
          </a:xfrm>
        </p:spPr>
        <p:txBody>
          <a:bodyPr anchor="ctr"/>
          <a:lstStyle>
            <a:lvl1pPr algn="ctr">
              <a:defRPr>
                <a:solidFill>
                  <a:schemeClr val="bg1"/>
                </a:solidFill>
              </a:defRPr>
            </a:lvl1pPr>
          </a:lstStyle>
          <a:p>
            <a:r>
              <a:rPr lang="en-GB" dirty="0"/>
              <a:t>Add Icon</a:t>
            </a:r>
            <a:endParaRPr lang="en-IN" dirty="0"/>
          </a:p>
        </p:txBody>
      </p:sp>
      <p:sp>
        <p:nvSpPr>
          <p:cNvPr id="43" name="Text Placeholder 28">
            <a:extLst>
              <a:ext uri="{FF2B5EF4-FFF2-40B4-BE49-F238E27FC236}">
                <a16:creationId xmlns:a16="http://schemas.microsoft.com/office/drawing/2014/main" id="{61DCEE6A-E264-4238-99EC-98E8053578B2}"/>
              </a:ext>
            </a:extLst>
          </p:cNvPr>
          <p:cNvSpPr>
            <a:spLocks noGrp="1"/>
          </p:cNvSpPr>
          <p:nvPr>
            <p:ph type="body" sz="quarter" idx="43" hasCustomPrompt="1"/>
          </p:nvPr>
        </p:nvSpPr>
        <p:spPr>
          <a:xfrm>
            <a:off x="6436678" y="3645023"/>
            <a:ext cx="1901846" cy="227086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sp>
        <p:nvSpPr>
          <p:cNvPr id="44" name="Text Placeholder 28">
            <a:extLst>
              <a:ext uri="{FF2B5EF4-FFF2-40B4-BE49-F238E27FC236}">
                <a16:creationId xmlns:a16="http://schemas.microsoft.com/office/drawing/2014/main" id="{5C0E3260-3027-4EC3-9F30-2E37E96887E5}"/>
              </a:ext>
            </a:extLst>
          </p:cNvPr>
          <p:cNvSpPr>
            <a:spLocks noGrp="1"/>
          </p:cNvSpPr>
          <p:nvPr>
            <p:ph type="body" sz="quarter" idx="44" hasCustomPrompt="1"/>
          </p:nvPr>
        </p:nvSpPr>
        <p:spPr>
          <a:xfrm>
            <a:off x="6436678" y="2840335"/>
            <a:ext cx="1901846" cy="660674"/>
          </a:xfrm>
        </p:spPr>
        <p:txBody>
          <a:bodyPr/>
          <a:lstStyle>
            <a:lvl1pPr>
              <a:defRPr>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 Insert text here</a:t>
            </a:r>
          </a:p>
        </p:txBody>
      </p:sp>
      <p:sp>
        <p:nvSpPr>
          <p:cNvPr id="45" name="Picture Placeholder 22">
            <a:extLst>
              <a:ext uri="{FF2B5EF4-FFF2-40B4-BE49-F238E27FC236}">
                <a16:creationId xmlns:a16="http://schemas.microsoft.com/office/drawing/2014/main" id="{CDB62465-036F-4436-B244-893A0319D80E}"/>
              </a:ext>
            </a:extLst>
          </p:cNvPr>
          <p:cNvSpPr>
            <a:spLocks noGrp="1"/>
          </p:cNvSpPr>
          <p:nvPr>
            <p:ph type="pic" sz="quarter" idx="45" hasCustomPrompt="1"/>
          </p:nvPr>
        </p:nvSpPr>
        <p:spPr>
          <a:xfrm>
            <a:off x="3775413" y="1988929"/>
            <a:ext cx="733380" cy="735427"/>
          </a:xfrm>
        </p:spPr>
        <p:txBody>
          <a:bodyPr anchor="ctr"/>
          <a:lstStyle>
            <a:lvl1pPr algn="ctr">
              <a:defRPr>
                <a:solidFill>
                  <a:schemeClr val="bg1"/>
                </a:solidFill>
              </a:defRPr>
            </a:lvl1pPr>
          </a:lstStyle>
          <a:p>
            <a:r>
              <a:rPr lang="en-GB" dirty="0"/>
              <a:t>Add Icon</a:t>
            </a:r>
            <a:endParaRPr lang="en-IN" dirty="0"/>
          </a:p>
        </p:txBody>
      </p:sp>
      <p:sp>
        <p:nvSpPr>
          <p:cNvPr id="46" name="Text Placeholder 28">
            <a:extLst>
              <a:ext uri="{FF2B5EF4-FFF2-40B4-BE49-F238E27FC236}">
                <a16:creationId xmlns:a16="http://schemas.microsoft.com/office/drawing/2014/main" id="{BD47F4E7-EF94-4048-B731-B9940F39C6E5}"/>
              </a:ext>
            </a:extLst>
          </p:cNvPr>
          <p:cNvSpPr>
            <a:spLocks noGrp="1"/>
          </p:cNvSpPr>
          <p:nvPr>
            <p:ph type="body" sz="quarter" idx="46" hasCustomPrompt="1"/>
          </p:nvPr>
        </p:nvSpPr>
        <p:spPr>
          <a:xfrm>
            <a:off x="3775413" y="3645023"/>
            <a:ext cx="1901846" cy="227086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sp>
        <p:nvSpPr>
          <p:cNvPr id="47" name="Text Placeholder 28">
            <a:extLst>
              <a:ext uri="{FF2B5EF4-FFF2-40B4-BE49-F238E27FC236}">
                <a16:creationId xmlns:a16="http://schemas.microsoft.com/office/drawing/2014/main" id="{CD8440C8-9037-4042-A3C5-5E3C076F2AE8}"/>
              </a:ext>
            </a:extLst>
          </p:cNvPr>
          <p:cNvSpPr>
            <a:spLocks noGrp="1"/>
          </p:cNvSpPr>
          <p:nvPr>
            <p:ph type="body" sz="quarter" idx="47" hasCustomPrompt="1"/>
          </p:nvPr>
        </p:nvSpPr>
        <p:spPr>
          <a:xfrm>
            <a:off x="3775413" y="2840335"/>
            <a:ext cx="1901846" cy="660674"/>
          </a:xfrm>
        </p:spPr>
        <p:txBody>
          <a:bodyPr/>
          <a:lstStyle>
            <a:lvl1pPr>
              <a:defRPr>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 Insert text here</a:t>
            </a:r>
          </a:p>
        </p:txBody>
      </p:sp>
      <p:sp>
        <p:nvSpPr>
          <p:cNvPr id="48" name="Picture Placeholder 22">
            <a:extLst>
              <a:ext uri="{FF2B5EF4-FFF2-40B4-BE49-F238E27FC236}">
                <a16:creationId xmlns:a16="http://schemas.microsoft.com/office/drawing/2014/main" id="{5E8F847F-35F9-4D7A-B7CD-36BF67A1D78C}"/>
              </a:ext>
            </a:extLst>
          </p:cNvPr>
          <p:cNvSpPr>
            <a:spLocks noGrp="1"/>
          </p:cNvSpPr>
          <p:nvPr>
            <p:ph type="pic" sz="quarter" idx="48" hasCustomPrompt="1"/>
          </p:nvPr>
        </p:nvSpPr>
        <p:spPr>
          <a:xfrm>
            <a:off x="1114148" y="1988929"/>
            <a:ext cx="733380" cy="735427"/>
          </a:xfrm>
        </p:spPr>
        <p:txBody>
          <a:bodyPr anchor="ctr"/>
          <a:lstStyle>
            <a:lvl1pPr algn="ctr">
              <a:defRPr>
                <a:solidFill>
                  <a:schemeClr val="bg1"/>
                </a:solidFill>
              </a:defRPr>
            </a:lvl1pPr>
          </a:lstStyle>
          <a:p>
            <a:r>
              <a:rPr lang="en-GB" dirty="0"/>
              <a:t>Add Icon</a:t>
            </a:r>
            <a:endParaRPr lang="en-IN" dirty="0"/>
          </a:p>
        </p:txBody>
      </p:sp>
      <p:sp>
        <p:nvSpPr>
          <p:cNvPr id="49" name="Text Placeholder 28">
            <a:extLst>
              <a:ext uri="{FF2B5EF4-FFF2-40B4-BE49-F238E27FC236}">
                <a16:creationId xmlns:a16="http://schemas.microsoft.com/office/drawing/2014/main" id="{E9FB743E-DA6F-431D-BF5B-4AA28FA6C4B8}"/>
              </a:ext>
            </a:extLst>
          </p:cNvPr>
          <p:cNvSpPr>
            <a:spLocks noGrp="1"/>
          </p:cNvSpPr>
          <p:nvPr>
            <p:ph type="body" sz="quarter" idx="49" hasCustomPrompt="1"/>
          </p:nvPr>
        </p:nvSpPr>
        <p:spPr>
          <a:xfrm>
            <a:off x="1114148" y="3645023"/>
            <a:ext cx="1901846" cy="227086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sp>
        <p:nvSpPr>
          <p:cNvPr id="50" name="Text Placeholder 28">
            <a:extLst>
              <a:ext uri="{FF2B5EF4-FFF2-40B4-BE49-F238E27FC236}">
                <a16:creationId xmlns:a16="http://schemas.microsoft.com/office/drawing/2014/main" id="{6FB8823C-3452-402F-AD30-4C3682009CA9}"/>
              </a:ext>
            </a:extLst>
          </p:cNvPr>
          <p:cNvSpPr>
            <a:spLocks noGrp="1"/>
          </p:cNvSpPr>
          <p:nvPr>
            <p:ph type="body" sz="quarter" idx="50" hasCustomPrompt="1"/>
          </p:nvPr>
        </p:nvSpPr>
        <p:spPr>
          <a:xfrm>
            <a:off x="1114148" y="2840335"/>
            <a:ext cx="1901846" cy="660674"/>
          </a:xfrm>
        </p:spPr>
        <p:txBody>
          <a:bodyPr/>
          <a:lstStyle>
            <a:lvl1pPr>
              <a:defRPr>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 Insert text here</a:t>
            </a:r>
          </a:p>
        </p:txBody>
      </p:sp>
      <p:grpSp>
        <p:nvGrpSpPr>
          <p:cNvPr id="51" name="Group 50">
            <a:extLst>
              <a:ext uri="{FF2B5EF4-FFF2-40B4-BE49-F238E27FC236}">
                <a16:creationId xmlns:a16="http://schemas.microsoft.com/office/drawing/2014/main" id="{23889840-E490-4208-99D5-6C6995FEB1E0}"/>
              </a:ext>
            </a:extLst>
          </p:cNvPr>
          <p:cNvGrpSpPr/>
          <p:nvPr userDrawn="1"/>
        </p:nvGrpSpPr>
        <p:grpSpPr>
          <a:xfrm>
            <a:off x="1009978" y="6051679"/>
            <a:ext cx="712676" cy="365125"/>
            <a:chOff x="1881528" y="6046917"/>
            <a:chExt cx="600882" cy="365125"/>
          </a:xfrm>
        </p:grpSpPr>
        <p:sp>
          <p:nvSpPr>
            <p:cNvPr id="52" name="Slide Number Placeholder 12">
              <a:extLst>
                <a:ext uri="{FF2B5EF4-FFF2-40B4-BE49-F238E27FC236}">
                  <a16:creationId xmlns:a16="http://schemas.microsoft.com/office/drawing/2014/main" id="{182EE9D7-CF6B-4325-819B-C1DB6E07D7F6}"/>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53" name="Slide Number Placeholder 12">
              <a:extLst>
                <a:ext uri="{FF2B5EF4-FFF2-40B4-BE49-F238E27FC236}">
                  <a16:creationId xmlns:a16="http://schemas.microsoft.com/office/drawing/2014/main" id="{A77CE92A-317F-4D3F-8F6A-2BC44530897D}"/>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54" name="Slide Number Placeholder 8">
            <a:extLst>
              <a:ext uri="{FF2B5EF4-FFF2-40B4-BE49-F238E27FC236}">
                <a16:creationId xmlns:a16="http://schemas.microsoft.com/office/drawing/2014/main" id="{02864B99-3F43-432E-98C0-9FD3F95E43E4}"/>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a:t>
            </a:fld>
            <a:endParaRPr lang="en-IN" dirty="0"/>
          </a:p>
        </p:txBody>
      </p:sp>
      <p:sp>
        <p:nvSpPr>
          <p:cNvPr id="21" name="Text Placeholder 32">
            <a:extLst>
              <a:ext uri="{FF2B5EF4-FFF2-40B4-BE49-F238E27FC236}">
                <a16:creationId xmlns:a16="http://schemas.microsoft.com/office/drawing/2014/main" id="{C650269E-B40C-4087-B22F-DCEC523DB354}"/>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26" name="Group 25">
            <a:extLst>
              <a:ext uri="{FF2B5EF4-FFF2-40B4-BE49-F238E27FC236}">
                <a16:creationId xmlns:a16="http://schemas.microsoft.com/office/drawing/2014/main" id="{FED3664E-B9D8-4422-9F0D-31DF844D5684}"/>
              </a:ext>
            </a:extLst>
          </p:cNvPr>
          <p:cNvGrpSpPr/>
          <p:nvPr userDrawn="1"/>
        </p:nvGrpSpPr>
        <p:grpSpPr>
          <a:xfrm>
            <a:off x="11184000" y="6562800"/>
            <a:ext cx="1008000" cy="295200"/>
            <a:chOff x="-4575695" y="8264475"/>
            <a:chExt cx="15209243" cy="4446102"/>
          </a:xfrm>
        </p:grpSpPr>
        <p:sp>
          <p:nvSpPr>
            <p:cNvPr id="27" name="Rectangle 26">
              <a:extLst>
                <a:ext uri="{FF2B5EF4-FFF2-40B4-BE49-F238E27FC236}">
                  <a16:creationId xmlns:a16="http://schemas.microsoft.com/office/drawing/2014/main" id="{96BF6CB4-3A8E-417B-8174-14D1948F480A}"/>
                </a:ext>
              </a:extLst>
            </p:cNvPr>
            <p:cNvSpPr/>
            <p:nvPr userDrawn="1"/>
          </p:nvSpPr>
          <p:spPr>
            <a:xfrm>
              <a:off x="-4575695" y="8264475"/>
              <a:ext cx="15209243" cy="444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 name="Group 27">
              <a:extLst>
                <a:ext uri="{FF2B5EF4-FFF2-40B4-BE49-F238E27FC236}">
                  <a16:creationId xmlns:a16="http://schemas.microsoft.com/office/drawing/2014/main" id="{C41D7B57-793D-47C2-8854-B32E7385DBC5}"/>
                </a:ext>
              </a:extLst>
            </p:cNvPr>
            <p:cNvGrpSpPr/>
            <p:nvPr userDrawn="1"/>
          </p:nvGrpSpPr>
          <p:grpSpPr>
            <a:xfrm>
              <a:off x="-2666274" y="9751326"/>
              <a:ext cx="11390400" cy="1472400"/>
              <a:chOff x="2087541" y="-1621965"/>
              <a:chExt cx="12192054" cy="1578711"/>
            </a:xfrm>
          </p:grpSpPr>
          <p:sp>
            <p:nvSpPr>
              <p:cNvPr id="29" name="Freeform: Shape 28">
                <a:extLst>
                  <a:ext uri="{FF2B5EF4-FFF2-40B4-BE49-F238E27FC236}">
                    <a16:creationId xmlns:a16="http://schemas.microsoft.com/office/drawing/2014/main" id="{D1399AC1-0659-4F2F-8F6A-7407EA04CF2E}"/>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7420B609-5920-4759-877E-7F7802D74A8D}"/>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B9B7D7BA-28D0-4916-AA02-E4E30B9DC3C1}"/>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56" name="Group 55">
            <a:extLst>
              <a:ext uri="{FF2B5EF4-FFF2-40B4-BE49-F238E27FC236}">
                <a16:creationId xmlns:a16="http://schemas.microsoft.com/office/drawing/2014/main" id="{CC66DFCF-8B26-4E18-B73F-7BF86B456AB3}"/>
              </a:ext>
            </a:extLst>
          </p:cNvPr>
          <p:cNvGrpSpPr/>
          <p:nvPr userDrawn="1"/>
        </p:nvGrpSpPr>
        <p:grpSpPr>
          <a:xfrm>
            <a:off x="12571366" y="0"/>
            <a:ext cx="1872209" cy="4457806"/>
            <a:chOff x="12571366" y="0"/>
            <a:chExt cx="1872209" cy="4457806"/>
          </a:xfrm>
        </p:grpSpPr>
        <p:grpSp>
          <p:nvGrpSpPr>
            <p:cNvPr id="57" name="Group 56">
              <a:extLst>
                <a:ext uri="{FF2B5EF4-FFF2-40B4-BE49-F238E27FC236}">
                  <a16:creationId xmlns:a16="http://schemas.microsoft.com/office/drawing/2014/main" id="{887D10FE-9DCF-46EF-A869-AD0E96E81AF6}"/>
                </a:ext>
              </a:extLst>
            </p:cNvPr>
            <p:cNvGrpSpPr/>
            <p:nvPr userDrawn="1"/>
          </p:nvGrpSpPr>
          <p:grpSpPr>
            <a:xfrm>
              <a:off x="12571367" y="0"/>
              <a:ext cx="1872208" cy="2313645"/>
              <a:chOff x="12674314" y="6424422"/>
              <a:chExt cx="2870527" cy="3547352"/>
            </a:xfrm>
          </p:grpSpPr>
          <p:sp>
            <p:nvSpPr>
              <p:cNvPr id="60" name="Freeform: Shape 59">
                <a:extLst>
                  <a:ext uri="{FF2B5EF4-FFF2-40B4-BE49-F238E27FC236}">
                    <a16:creationId xmlns:a16="http://schemas.microsoft.com/office/drawing/2014/main" id="{6D3A48D6-01F1-414D-B59F-338168ADE9E3}"/>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61" name="Text Placeholder 15">
                <a:extLst>
                  <a:ext uri="{FF2B5EF4-FFF2-40B4-BE49-F238E27FC236}">
                    <a16:creationId xmlns:a16="http://schemas.microsoft.com/office/drawing/2014/main" id="{54C77608-6402-4773-ADC9-24622DB55FA2}"/>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
          <p:nvSpPr>
            <p:cNvPr id="58" name="Freeform: Shape 57">
              <a:extLst>
                <a:ext uri="{FF2B5EF4-FFF2-40B4-BE49-F238E27FC236}">
                  <a16:creationId xmlns:a16="http://schemas.microsoft.com/office/drawing/2014/main" id="{2127B42F-3E21-4A7C-B9E7-24D9DB3C3360}"/>
                </a:ext>
              </a:extLst>
            </p:cNvPr>
            <p:cNvSpPr/>
            <p:nvPr userDrawn="1"/>
          </p:nvSpPr>
          <p:spPr>
            <a:xfrm>
              <a:off x="12571366" y="2636912"/>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59" name="Text Placeholder 15">
              <a:extLst>
                <a:ext uri="{FF2B5EF4-FFF2-40B4-BE49-F238E27FC236}">
                  <a16:creationId xmlns:a16="http://schemas.microsoft.com/office/drawing/2014/main" id="{A8B9490B-48D8-4C0B-82B2-11B7DC5DC74F}"/>
                </a:ext>
              </a:extLst>
            </p:cNvPr>
            <p:cNvSpPr txBox="1">
              <a:spLocks/>
            </p:cNvSpPr>
            <p:nvPr userDrawn="1"/>
          </p:nvSpPr>
          <p:spPr>
            <a:xfrm>
              <a:off x="12571366" y="326081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 </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spTree>
    <p:extLst>
      <p:ext uri="{BB962C8B-B14F-4D97-AF65-F5344CB8AC3E}">
        <p14:creationId xmlns:p14="http://schemas.microsoft.com/office/powerpoint/2010/main" val="2831772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3">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2F3A630-0C65-4A51-B897-E70C7C89CCC1}"/>
              </a:ext>
            </a:extLst>
          </p:cNvPr>
          <p:cNvSpPr/>
          <p:nvPr/>
        </p:nvSpPr>
        <p:spPr>
          <a:xfrm>
            <a:off x="0" y="0"/>
            <a:ext cx="11792013" cy="6492017"/>
          </a:xfrm>
          <a:custGeom>
            <a:avLst/>
            <a:gdLst>
              <a:gd name="connsiteX0" fmla="*/ 0 w 11792013"/>
              <a:gd name="connsiteY0" fmla="*/ 0 h 6492017"/>
              <a:gd name="connsiteX1" fmla="*/ 11792014 w 11792013"/>
              <a:gd name="connsiteY1" fmla="*/ 0 h 6492017"/>
              <a:gd name="connsiteX2" fmla="*/ 11792014 w 11792013"/>
              <a:gd name="connsiteY2" fmla="*/ 6492018 h 6492017"/>
              <a:gd name="connsiteX3" fmla="*/ 0 w 11792013"/>
              <a:gd name="connsiteY3" fmla="*/ 6492018 h 6492017"/>
            </a:gdLst>
            <a:ahLst/>
            <a:cxnLst>
              <a:cxn ang="0">
                <a:pos x="connsiteX0" y="connsiteY0"/>
              </a:cxn>
              <a:cxn ang="0">
                <a:pos x="connsiteX1" y="connsiteY1"/>
              </a:cxn>
              <a:cxn ang="0">
                <a:pos x="connsiteX2" y="connsiteY2"/>
              </a:cxn>
              <a:cxn ang="0">
                <a:pos x="connsiteX3" y="connsiteY3"/>
              </a:cxn>
            </a:cxnLst>
            <a:rect l="l" t="t" r="r" b="b"/>
            <a:pathLst>
              <a:path w="11792013" h="6492017">
                <a:moveTo>
                  <a:pt x="0" y="0"/>
                </a:moveTo>
                <a:lnTo>
                  <a:pt x="11792014" y="0"/>
                </a:lnTo>
                <a:lnTo>
                  <a:pt x="11792014" y="6492018"/>
                </a:lnTo>
                <a:lnTo>
                  <a:pt x="0" y="6492018"/>
                </a:lnTo>
                <a:close/>
              </a:path>
            </a:pathLst>
          </a:custGeom>
          <a:solidFill>
            <a:schemeClr val="tx2"/>
          </a:solidFill>
          <a:ln w="317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D8D0B3-13F9-41BE-AB9C-CF894D6A8760}"/>
              </a:ext>
            </a:extLst>
          </p:cNvPr>
          <p:cNvSpPr/>
          <p:nvPr/>
        </p:nvSpPr>
        <p:spPr>
          <a:xfrm>
            <a:off x="381000" y="381000"/>
            <a:ext cx="11811000" cy="6477000"/>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gradFill flip="none" rotWithShape="1">
            <a:gsLst>
              <a:gs pos="0">
                <a:schemeClr val="bg1"/>
              </a:gs>
              <a:gs pos="100000">
                <a:schemeClr val="bg2"/>
              </a:gs>
            </a:gsLst>
            <a:lin ang="2700000" scaled="1"/>
            <a:tileRect/>
          </a:gradFill>
          <a:ln w="3175" cap="flat">
            <a:noFill/>
            <a:prstDash val="solid"/>
            <a:miter/>
          </a:ln>
        </p:spPr>
        <p:txBody>
          <a:bodyPr rtlCol="0" anchor="ctr"/>
          <a:lstStyle/>
          <a:p>
            <a:pPr lvl="0"/>
            <a:endParaRPr lang="en-IN" dirty="0"/>
          </a:p>
        </p:txBody>
      </p:sp>
      <p:sp>
        <p:nvSpPr>
          <p:cNvPr id="17" name="Title 1">
            <a:extLst>
              <a:ext uri="{FF2B5EF4-FFF2-40B4-BE49-F238E27FC236}">
                <a16:creationId xmlns:a16="http://schemas.microsoft.com/office/drawing/2014/main" id="{78CE4697-9031-49EC-9489-C17C01430F72}"/>
              </a:ext>
            </a:extLst>
          </p:cNvPr>
          <p:cNvSpPr txBox="1">
            <a:spLocks/>
          </p:cNvSpPr>
          <p:nvPr userDrawn="1"/>
        </p:nvSpPr>
        <p:spPr>
          <a:xfrm>
            <a:off x="1106995" y="1429954"/>
            <a:ext cx="2566480" cy="17312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500" b="1" kern="1200">
                <a:solidFill>
                  <a:schemeClr val="bg1"/>
                </a:solidFill>
                <a:latin typeface="GT America"/>
                <a:ea typeface="+mj-ea"/>
                <a:cs typeface="+mj-cs"/>
              </a:defRPr>
            </a:lvl1pPr>
          </a:lstStyle>
          <a:p>
            <a:r>
              <a:rPr lang="en-GB" sz="1250" dirty="0">
                <a:solidFill>
                  <a:schemeClr val="tx2"/>
                </a:solidFill>
              </a:rPr>
              <a:t>The world runs on code. We secure it.</a:t>
            </a:r>
          </a:p>
        </p:txBody>
      </p:sp>
      <p:sp>
        <p:nvSpPr>
          <p:cNvPr id="5" name="Picture Placeholder 4">
            <a:extLst>
              <a:ext uri="{FF2B5EF4-FFF2-40B4-BE49-F238E27FC236}">
                <a16:creationId xmlns:a16="http://schemas.microsoft.com/office/drawing/2014/main" id="{FF2498C3-1DAE-4CA7-81F4-0678A63D2E73}"/>
              </a:ext>
            </a:extLst>
          </p:cNvPr>
          <p:cNvSpPr>
            <a:spLocks noGrp="1"/>
          </p:cNvSpPr>
          <p:nvPr>
            <p:ph type="pic" sz="quarter" idx="10" hasCustomPrompt="1"/>
          </p:nvPr>
        </p:nvSpPr>
        <p:spPr>
          <a:xfrm>
            <a:off x="7006873" y="381000"/>
            <a:ext cx="5185127" cy="6477000"/>
          </a:xfrm>
          <a:prstGeom prst="rect">
            <a:avLst/>
          </a:prstGeom>
        </p:spPr>
        <p:txBody>
          <a:bodyPr anchor="ctr"/>
          <a:lstStyle>
            <a:lvl1pPr marL="0" indent="0" algn="ctr">
              <a:buNone/>
              <a:defRPr>
                <a:solidFill>
                  <a:schemeClr val="tx2"/>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sp>
        <p:nvSpPr>
          <p:cNvPr id="22" name="Title 1">
            <a:extLst>
              <a:ext uri="{FF2B5EF4-FFF2-40B4-BE49-F238E27FC236}">
                <a16:creationId xmlns:a16="http://schemas.microsoft.com/office/drawing/2014/main" id="{4C9F46C3-DF10-43A9-BEA4-18E15F652B41}"/>
              </a:ext>
            </a:extLst>
          </p:cNvPr>
          <p:cNvSpPr>
            <a:spLocks noGrp="1"/>
          </p:cNvSpPr>
          <p:nvPr>
            <p:ph type="ctrTitle" hasCustomPrompt="1"/>
          </p:nvPr>
        </p:nvSpPr>
        <p:spPr>
          <a:xfrm>
            <a:off x="1106050" y="2145770"/>
            <a:ext cx="4798505" cy="1231106"/>
          </a:xfrm>
        </p:spPr>
        <p:txBody>
          <a:bodyPr wrap="square" lIns="0" tIns="0" rIns="0" bIns="0" anchor="b">
            <a:spAutoFit/>
          </a:bodyPr>
          <a:lstStyle>
            <a:lvl1pPr algn="l">
              <a:lnSpc>
                <a:spcPct val="100000"/>
              </a:lnSpc>
              <a:defRPr sz="4000" b="1">
                <a:solidFill>
                  <a:schemeClr val="tx2"/>
                </a:solidFill>
                <a:latin typeface="+mj-lt"/>
                <a:ea typeface="GT America LCG Bl" panose="00000A00000000000000" pitchFamily="2" charset="0"/>
              </a:defRPr>
            </a:lvl1pPr>
          </a:lstStyle>
          <a:p>
            <a:r>
              <a:rPr lang="en-GB" dirty="0"/>
              <a:t>Title of presentation here</a:t>
            </a:r>
          </a:p>
        </p:txBody>
      </p:sp>
      <p:sp>
        <p:nvSpPr>
          <p:cNvPr id="23" name="Subtitle 2">
            <a:extLst>
              <a:ext uri="{FF2B5EF4-FFF2-40B4-BE49-F238E27FC236}">
                <a16:creationId xmlns:a16="http://schemas.microsoft.com/office/drawing/2014/main" id="{2D541CA8-9CE4-44A3-BD2E-BAFEEF484326}"/>
              </a:ext>
            </a:extLst>
          </p:cNvPr>
          <p:cNvSpPr>
            <a:spLocks noGrp="1"/>
          </p:cNvSpPr>
          <p:nvPr>
            <p:ph type="subTitle" idx="1" hasCustomPrompt="1"/>
          </p:nvPr>
        </p:nvSpPr>
        <p:spPr>
          <a:xfrm>
            <a:off x="1106050" y="3490906"/>
            <a:ext cx="4798505" cy="316497"/>
          </a:xfrm>
          <a:prstGeom prst="rect">
            <a:avLst/>
          </a:prstGeom>
        </p:spPr>
        <p:txBody>
          <a:bodyPr lIns="0" tIns="0" rIns="0" bIns="0" anchor="t">
            <a:spAutoFit/>
          </a:bodyPr>
          <a:lstStyle>
            <a:lvl1pPr marL="0" indent="0" algn="l">
              <a:buNone/>
              <a:defRPr sz="1800" b="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title here</a:t>
            </a:r>
            <a:endParaRPr lang="en-IN" dirty="0"/>
          </a:p>
        </p:txBody>
      </p:sp>
      <p:grpSp>
        <p:nvGrpSpPr>
          <p:cNvPr id="18" name="Group 17">
            <a:extLst>
              <a:ext uri="{FF2B5EF4-FFF2-40B4-BE49-F238E27FC236}">
                <a16:creationId xmlns:a16="http://schemas.microsoft.com/office/drawing/2014/main" id="{063A7790-BDCB-45D2-91BE-238797CFA2E6}"/>
              </a:ext>
            </a:extLst>
          </p:cNvPr>
          <p:cNvGrpSpPr/>
          <p:nvPr userDrawn="1"/>
        </p:nvGrpSpPr>
        <p:grpSpPr>
          <a:xfrm>
            <a:off x="12571366" y="13122"/>
            <a:ext cx="1862392" cy="5905406"/>
            <a:chOff x="12571366" y="467744"/>
            <a:chExt cx="1862392" cy="5905406"/>
          </a:xfrm>
        </p:grpSpPr>
        <p:grpSp>
          <p:nvGrpSpPr>
            <p:cNvPr id="19" name="Group 18">
              <a:extLst>
                <a:ext uri="{FF2B5EF4-FFF2-40B4-BE49-F238E27FC236}">
                  <a16:creationId xmlns:a16="http://schemas.microsoft.com/office/drawing/2014/main" id="{410E786E-EA3B-4453-9FC9-CF0F38ACD80C}"/>
                </a:ext>
              </a:extLst>
            </p:cNvPr>
            <p:cNvGrpSpPr/>
            <p:nvPr/>
          </p:nvGrpSpPr>
          <p:grpSpPr>
            <a:xfrm>
              <a:off x="12571366" y="467744"/>
              <a:ext cx="1862392" cy="1658329"/>
              <a:chOff x="12571366" y="1005637"/>
              <a:chExt cx="1862392" cy="1658329"/>
            </a:xfrm>
          </p:grpSpPr>
          <p:sp>
            <p:nvSpPr>
              <p:cNvPr id="28" name="Text Placeholder 15">
                <a:extLst>
                  <a:ext uri="{FF2B5EF4-FFF2-40B4-BE49-F238E27FC236}">
                    <a16:creationId xmlns:a16="http://schemas.microsoft.com/office/drawing/2014/main" id="{EA2FA860-5FB6-442A-92EA-DB05843304FC}"/>
                  </a:ext>
                </a:extLst>
              </p:cNvPr>
              <p:cNvSpPr txBox="1">
                <a:spLocks/>
              </p:cNvSpPr>
              <p:nvPr/>
            </p:nvSpPr>
            <p:spPr>
              <a:xfrm>
                <a:off x="12571366" y="1640096"/>
                <a:ext cx="1862392" cy="1023870"/>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b="1" dirty="0">
                    <a:solidFill>
                      <a:schemeClr val="accent4"/>
                    </a:solidFill>
                  </a:rPr>
                  <a:t>To create a slide with pictures</a:t>
                </a:r>
              </a:p>
              <a:p>
                <a:pPr marL="0" lvl="1" indent="0">
                  <a:spcBef>
                    <a:spcPts val="0"/>
                  </a:spcBef>
                  <a:buNone/>
                </a:pPr>
                <a:r>
                  <a:rPr lang="en-GB" sz="900" dirty="0">
                    <a:solidFill>
                      <a:schemeClr val="accent4"/>
                    </a:solidFill>
                  </a:rPr>
                  <a:t>Choose a layout style and duplicate the slide. We recommend duplicating the slide so all visible design elements are copied from the Master Slide.</a:t>
                </a:r>
              </a:p>
            </p:txBody>
          </p:sp>
          <p:sp>
            <p:nvSpPr>
              <p:cNvPr id="29" name="Freeform: Shape 28">
                <a:extLst>
                  <a:ext uri="{FF2B5EF4-FFF2-40B4-BE49-F238E27FC236}">
                    <a16:creationId xmlns:a16="http://schemas.microsoft.com/office/drawing/2014/main" id="{2DF53D09-9A89-4191-9847-B9DA50B3012D}"/>
                  </a:ext>
                </a:extLst>
              </p:cNvPr>
              <p:cNvSpPr/>
              <p:nvPr/>
            </p:nvSpPr>
            <p:spPr>
              <a:xfrm>
                <a:off x="12571366" y="1005637"/>
                <a:ext cx="555806" cy="554915"/>
              </a:xfrm>
              <a:custGeom>
                <a:avLst/>
                <a:gdLst>
                  <a:gd name="connsiteX0" fmla="*/ 847536 w 849846"/>
                  <a:gd name="connsiteY0" fmla="*/ 145462 h 848484"/>
                  <a:gd name="connsiteX1" fmla="*/ 821391 w 849846"/>
                  <a:gd name="connsiteY1" fmla="*/ 112836 h 848484"/>
                  <a:gd name="connsiteX2" fmla="*/ 729383 w 849846"/>
                  <a:gd name="connsiteY2" fmla="*/ 59880 h 848484"/>
                  <a:gd name="connsiteX3" fmla="*/ 688336 w 849846"/>
                  <a:gd name="connsiteY3" fmla="*/ 54894 h 848484"/>
                  <a:gd name="connsiteX4" fmla="*/ 655432 w 849846"/>
                  <a:gd name="connsiteY4" fmla="*/ 79710 h 848484"/>
                  <a:gd name="connsiteX5" fmla="*/ 620147 w 849846"/>
                  <a:gd name="connsiteY5" fmla="*/ 141474 h 848484"/>
                  <a:gd name="connsiteX6" fmla="*/ 601313 w 849846"/>
                  <a:gd name="connsiteY6" fmla="*/ 175929 h 848484"/>
                  <a:gd name="connsiteX7" fmla="*/ 601313 w 849846"/>
                  <a:gd name="connsiteY7" fmla="*/ 54063 h 848484"/>
                  <a:gd name="connsiteX8" fmla="*/ 549548 w 849846"/>
                  <a:gd name="connsiteY8" fmla="*/ -56 h 848484"/>
                  <a:gd name="connsiteX9" fmla="*/ 547194 w 849846"/>
                  <a:gd name="connsiteY9" fmla="*/ -56 h 848484"/>
                  <a:gd name="connsiteX10" fmla="*/ 150301 w 849846"/>
                  <a:gd name="connsiteY10" fmla="*/ -56 h 848484"/>
                  <a:gd name="connsiteX11" fmla="*/ 3730 w 849846"/>
                  <a:gd name="connsiteY11" fmla="*/ 146625 h 848484"/>
                  <a:gd name="connsiteX12" fmla="*/ -37 w 849846"/>
                  <a:gd name="connsiteY12" fmla="*/ 152165 h 848484"/>
                  <a:gd name="connsiteX13" fmla="*/ -37 w 849846"/>
                  <a:gd name="connsiteY13" fmla="*/ 794284 h 848484"/>
                  <a:gd name="connsiteX14" fmla="*/ 51729 w 849846"/>
                  <a:gd name="connsiteY14" fmla="*/ 848403 h 848484"/>
                  <a:gd name="connsiteX15" fmla="*/ 54138 w 849846"/>
                  <a:gd name="connsiteY15" fmla="*/ 848403 h 848484"/>
                  <a:gd name="connsiteX16" fmla="*/ 547692 w 849846"/>
                  <a:gd name="connsiteY16" fmla="*/ 848403 h 848484"/>
                  <a:gd name="connsiteX17" fmla="*/ 601812 w 849846"/>
                  <a:gd name="connsiteY17" fmla="*/ 796638 h 848484"/>
                  <a:gd name="connsiteX18" fmla="*/ 601812 w 849846"/>
                  <a:gd name="connsiteY18" fmla="*/ 794284 h 848484"/>
                  <a:gd name="connsiteX19" fmla="*/ 601812 w 849846"/>
                  <a:gd name="connsiteY19" fmla="*/ 604119 h 848484"/>
                  <a:gd name="connsiteX20" fmla="*/ 755362 w 849846"/>
                  <a:gd name="connsiteY20" fmla="*/ 338785 h 848484"/>
                  <a:gd name="connsiteX21" fmla="*/ 843160 w 849846"/>
                  <a:gd name="connsiteY21" fmla="*/ 186619 h 848484"/>
                  <a:gd name="connsiteX22" fmla="*/ 847536 w 849846"/>
                  <a:gd name="connsiteY22" fmla="*/ 145462 h 848484"/>
                  <a:gd name="connsiteX23" fmla="*/ 63832 w 849846"/>
                  <a:gd name="connsiteY23" fmla="*/ 140809 h 848484"/>
                  <a:gd name="connsiteX24" fmla="*/ 138945 w 849846"/>
                  <a:gd name="connsiteY24" fmla="*/ 64034 h 848484"/>
                  <a:gd name="connsiteX25" fmla="*/ 138945 w 849846"/>
                  <a:gd name="connsiteY25" fmla="*/ 140809 h 848484"/>
                  <a:gd name="connsiteX26" fmla="*/ 371209 w 849846"/>
                  <a:gd name="connsiteY26" fmla="*/ 580078 h 848484"/>
                  <a:gd name="connsiteX27" fmla="*/ 366169 w 849846"/>
                  <a:gd name="connsiteY27" fmla="*/ 611985 h 848484"/>
                  <a:gd name="connsiteX28" fmla="*/ 334816 w 849846"/>
                  <a:gd name="connsiteY28" fmla="*/ 810680 h 848484"/>
                  <a:gd name="connsiteX29" fmla="*/ 53861 w 849846"/>
                  <a:gd name="connsiteY29" fmla="*/ 810680 h 848484"/>
                  <a:gd name="connsiteX30" fmla="*/ 37243 w 849846"/>
                  <a:gd name="connsiteY30" fmla="*/ 796605 h 848484"/>
                  <a:gd name="connsiteX31" fmla="*/ 37243 w 849846"/>
                  <a:gd name="connsiteY31" fmla="*/ 794062 h 848484"/>
                  <a:gd name="connsiteX32" fmla="*/ 37243 w 849846"/>
                  <a:gd name="connsiteY32" fmla="*/ 792456 h 848484"/>
                  <a:gd name="connsiteX33" fmla="*/ 37243 w 849846"/>
                  <a:gd name="connsiteY33" fmla="*/ 792456 h 848484"/>
                  <a:gd name="connsiteX34" fmla="*/ 37243 w 849846"/>
                  <a:gd name="connsiteY34" fmla="*/ 178532 h 848484"/>
                  <a:gd name="connsiteX35" fmla="*/ 159108 w 849846"/>
                  <a:gd name="connsiteY35" fmla="*/ 178532 h 848484"/>
                  <a:gd name="connsiteX36" fmla="*/ 177995 w 849846"/>
                  <a:gd name="connsiteY36" fmla="*/ 161692 h 848484"/>
                  <a:gd name="connsiteX37" fmla="*/ 177997 w 849846"/>
                  <a:gd name="connsiteY37" fmla="*/ 159698 h 848484"/>
                  <a:gd name="connsiteX38" fmla="*/ 177997 w 849846"/>
                  <a:gd name="connsiteY38" fmla="*/ 37833 h 848484"/>
                  <a:gd name="connsiteX39" fmla="*/ 546917 w 849846"/>
                  <a:gd name="connsiteY39" fmla="*/ 37833 h 848484"/>
                  <a:gd name="connsiteX40" fmla="*/ 563258 w 849846"/>
                  <a:gd name="connsiteY40" fmla="*/ 52108 h 848484"/>
                  <a:gd name="connsiteX41" fmla="*/ 563258 w 849846"/>
                  <a:gd name="connsiteY41" fmla="*/ 54174 h 848484"/>
                  <a:gd name="connsiteX42" fmla="*/ 563258 w 849846"/>
                  <a:gd name="connsiteY42" fmla="*/ 242511 h 848484"/>
                  <a:gd name="connsiteX43" fmla="*/ 381900 w 849846"/>
                  <a:gd name="connsiteY43" fmla="*/ 554209 h 848484"/>
                  <a:gd name="connsiteX44" fmla="*/ 372927 w 849846"/>
                  <a:gd name="connsiteY44" fmla="*/ 568611 h 848484"/>
                  <a:gd name="connsiteX45" fmla="*/ 372927 w 849846"/>
                  <a:gd name="connsiteY45" fmla="*/ 570716 h 848484"/>
                  <a:gd name="connsiteX46" fmla="*/ 372151 w 849846"/>
                  <a:gd name="connsiteY46" fmla="*/ 572821 h 848484"/>
                  <a:gd name="connsiteX47" fmla="*/ 371154 w 849846"/>
                  <a:gd name="connsiteY47" fmla="*/ 575868 h 848484"/>
                  <a:gd name="connsiteX48" fmla="*/ 371209 w 849846"/>
                  <a:gd name="connsiteY48" fmla="*/ 580078 h 848484"/>
                  <a:gd name="connsiteX49" fmla="*/ 434192 w 849846"/>
                  <a:gd name="connsiteY49" fmla="*/ 729197 h 848484"/>
                  <a:gd name="connsiteX50" fmla="*/ 378189 w 849846"/>
                  <a:gd name="connsiteY50" fmla="*/ 775339 h 848484"/>
                  <a:gd name="connsiteX51" fmla="*/ 389711 w 849846"/>
                  <a:gd name="connsiteY51" fmla="*/ 702885 h 848484"/>
                  <a:gd name="connsiteX52" fmla="*/ 522821 w 849846"/>
                  <a:gd name="connsiteY52" fmla="*/ 656742 h 848484"/>
                  <a:gd name="connsiteX53" fmla="*/ 466430 w 849846"/>
                  <a:gd name="connsiteY53" fmla="*/ 702885 h 848484"/>
                  <a:gd name="connsiteX54" fmla="*/ 395638 w 849846"/>
                  <a:gd name="connsiteY54" fmla="*/ 661451 h 848484"/>
                  <a:gd name="connsiteX55" fmla="*/ 407547 w 849846"/>
                  <a:gd name="connsiteY55" fmla="*/ 589938 h 848484"/>
                  <a:gd name="connsiteX56" fmla="*/ 522599 w 849846"/>
                  <a:gd name="connsiteY56" fmla="*/ 656742 h 848484"/>
                  <a:gd name="connsiteX57" fmla="*/ 425883 w 849846"/>
                  <a:gd name="connsiteY57" fmla="*/ 555982 h 848484"/>
                  <a:gd name="connsiteX58" fmla="*/ 645019 w 849846"/>
                  <a:gd name="connsiteY58" fmla="*/ 175485 h 848484"/>
                  <a:gd name="connsiteX59" fmla="*/ 764613 w 849846"/>
                  <a:gd name="connsiteY59" fmla="*/ 244616 h 848484"/>
                  <a:gd name="connsiteX60" fmla="*/ 599430 w 849846"/>
                  <a:gd name="connsiteY60" fmla="*/ 532661 h 848484"/>
                  <a:gd name="connsiteX61" fmla="*/ 545421 w 849846"/>
                  <a:gd name="connsiteY61" fmla="*/ 625002 h 848484"/>
                  <a:gd name="connsiteX62" fmla="*/ 425661 w 849846"/>
                  <a:gd name="connsiteY62" fmla="*/ 555982 h 848484"/>
                  <a:gd name="connsiteX63" fmla="*/ 563978 w 849846"/>
                  <a:gd name="connsiteY63" fmla="*/ 672308 h 848484"/>
                  <a:gd name="connsiteX64" fmla="*/ 563978 w 849846"/>
                  <a:gd name="connsiteY64" fmla="*/ 794505 h 848484"/>
                  <a:gd name="connsiteX65" fmla="*/ 550002 w 849846"/>
                  <a:gd name="connsiteY65" fmla="*/ 811101 h 848484"/>
                  <a:gd name="connsiteX66" fmla="*/ 547637 w 849846"/>
                  <a:gd name="connsiteY66" fmla="*/ 811123 h 848484"/>
                  <a:gd name="connsiteX67" fmla="*/ 395749 w 849846"/>
                  <a:gd name="connsiteY67" fmla="*/ 811123 h 848484"/>
                  <a:gd name="connsiteX68" fmla="*/ 455463 w 849846"/>
                  <a:gd name="connsiteY68" fmla="*/ 762765 h 848484"/>
                  <a:gd name="connsiteX69" fmla="*/ 560710 w 849846"/>
                  <a:gd name="connsiteY69" fmla="*/ 677515 h 848484"/>
                  <a:gd name="connsiteX70" fmla="*/ 563757 w 849846"/>
                  <a:gd name="connsiteY70" fmla="*/ 672086 h 848484"/>
                  <a:gd name="connsiteX71" fmla="*/ 663686 w 849846"/>
                  <a:gd name="connsiteY71" fmla="*/ 143745 h 848484"/>
                  <a:gd name="connsiteX72" fmla="*/ 676593 w 849846"/>
                  <a:gd name="connsiteY72" fmla="*/ 120923 h 848484"/>
                  <a:gd name="connsiteX73" fmla="*/ 700190 w 849846"/>
                  <a:gd name="connsiteY73" fmla="*/ 90124 h 848484"/>
                  <a:gd name="connsiteX74" fmla="*/ 712377 w 849846"/>
                  <a:gd name="connsiteY74" fmla="*/ 92174 h 848484"/>
                  <a:gd name="connsiteX75" fmla="*/ 772368 w 849846"/>
                  <a:gd name="connsiteY75" fmla="*/ 127626 h 848484"/>
                  <a:gd name="connsiteX76" fmla="*/ 811143 w 849846"/>
                  <a:gd name="connsiteY76" fmla="*/ 156375 h 848484"/>
                  <a:gd name="connsiteX77" fmla="*/ 808761 w 849846"/>
                  <a:gd name="connsiteY77" fmla="*/ 168063 h 848484"/>
                  <a:gd name="connsiteX78" fmla="*/ 782948 w 849846"/>
                  <a:gd name="connsiteY78" fmla="*/ 212820 h 848484"/>
                  <a:gd name="connsiteX79" fmla="*/ 663686 w 849846"/>
                  <a:gd name="connsiteY79" fmla="*/ 143523 h 848484"/>
                  <a:gd name="connsiteX80" fmla="*/ 89091 w 849846"/>
                  <a:gd name="connsiteY80" fmla="*/ 247829 h 848484"/>
                  <a:gd name="connsiteX81" fmla="*/ 124321 w 849846"/>
                  <a:gd name="connsiteY81" fmla="*/ 247829 h 848484"/>
                  <a:gd name="connsiteX82" fmla="*/ 124321 w 849846"/>
                  <a:gd name="connsiteY82" fmla="*/ 282838 h 848484"/>
                  <a:gd name="connsiteX83" fmla="*/ 89091 w 849846"/>
                  <a:gd name="connsiteY83" fmla="*/ 282838 h 848484"/>
                  <a:gd name="connsiteX84" fmla="*/ 89091 w 849846"/>
                  <a:gd name="connsiteY84" fmla="*/ 353575 h 848484"/>
                  <a:gd name="connsiteX85" fmla="*/ 124321 w 849846"/>
                  <a:gd name="connsiteY85" fmla="*/ 353575 h 848484"/>
                  <a:gd name="connsiteX86" fmla="*/ 124321 w 849846"/>
                  <a:gd name="connsiteY86" fmla="*/ 388805 h 848484"/>
                  <a:gd name="connsiteX87" fmla="*/ 89091 w 849846"/>
                  <a:gd name="connsiteY87" fmla="*/ 388805 h 848484"/>
                  <a:gd name="connsiteX88" fmla="*/ 89091 w 849846"/>
                  <a:gd name="connsiteY88" fmla="*/ 459376 h 848484"/>
                  <a:gd name="connsiteX89" fmla="*/ 124321 w 849846"/>
                  <a:gd name="connsiteY89" fmla="*/ 459376 h 848484"/>
                  <a:gd name="connsiteX90" fmla="*/ 124321 w 849846"/>
                  <a:gd name="connsiteY90" fmla="*/ 494606 h 848484"/>
                  <a:gd name="connsiteX91" fmla="*/ 89091 w 849846"/>
                  <a:gd name="connsiteY91" fmla="*/ 494606 h 848484"/>
                  <a:gd name="connsiteX92" fmla="*/ 89091 w 849846"/>
                  <a:gd name="connsiteY92" fmla="*/ 565122 h 848484"/>
                  <a:gd name="connsiteX93" fmla="*/ 124321 w 849846"/>
                  <a:gd name="connsiteY93" fmla="*/ 565122 h 848484"/>
                  <a:gd name="connsiteX94" fmla="*/ 124321 w 849846"/>
                  <a:gd name="connsiteY94" fmla="*/ 600352 h 848484"/>
                  <a:gd name="connsiteX95" fmla="*/ 89091 w 849846"/>
                  <a:gd name="connsiteY95" fmla="*/ 600352 h 848484"/>
                  <a:gd name="connsiteX96" fmla="*/ 89091 w 849846"/>
                  <a:gd name="connsiteY96" fmla="*/ 670867 h 848484"/>
                  <a:gd name="connsiteX97" fmla="*/ 124321 w 849846"/>
                  <a:gd name="connsiteY97" fmla="*/ 670867 h 848484"/>
                  <a:gd name="connsiteX98" fmla="*/ 124321 w 849846"/>
                  <a:gd name="connsiteY98" fmla="*/ 706153 h 848484"/>
                  <a:gd name="connsiteX99" fmla="*/ 89091 w 849846"/>
                  <a:gd name="connsiteY99" fmla="*/ 706153 h 848484"/>
                  <a:gd name="connsiteX100" fmla="*/ 176003 w 849846"/>
                  <a:gd name="connsiteY100" fmla="*/ 265444 h 848484"/>
                  <a:gd name="connsiteX101" fmla="*/ 192843 w 849846"/>
                  <a:gd name="connsiteY101" fmla="*/ 246560 h 848484"/>
                  <a:gd name="connsiteX102" fmla="*/ 194837 w 849846"/>
                  <a:gd name="connsiteY102" fmla="*/ 246555 h 848484"/>
                  <a:gd name="connsiteX103" fmla="*/ 423999 w 849846"/>
                  <a:gd name="connsiteY103" fmla="*/ 246555 h 848484"/>
                  <a:gd name="connsiteX104" fmla="*/ 442888 w 849846"/>
                  <a:gd name="connsiteY104" fmla="*/ 265444 h 848484"/>
                  <a:gd name="connsiteX105" fmla="*/ 423999 w 849846"/>
                  <a:gd name="connsiteY105" fmla="*/ 284333 h 848484"/>
                  <a:gd name="connsiteX106" fmla="*/ 194837 w 849846"/>
                  <a:gd name="connsiteY106" fmla="*/ 284333 h 848484"/>
                  <a:gd name="connsiteX107" fmla="*/ 176001 w 849846"/>
                  <a:gd name="connsiteY107" fmla="*/ 267438 h 848484"/>
                  <a:gd name="connsiteX108" fmla="*/ 176003 w 849846"/>
                  <a:gd name="connsiteY108" fmla="*/ 265444 h 848484"/>
                  <a:gd name="connsiteX109" fmla="*/ 228849 w 849846"/>
                  <a:gd name="connsiteY109" fmla="*/ 159698 h 848484"/>
                  <a:gd name="connsiteX110" fmla="*/ 245685 w 849846"/>
                  <a:gd name="connsiteY110" fmla="*/ 140809 h 848484"/>
                  <a:gd name="connsiteX111" fmla="*/ 247738 w 849846"/>
                  <a:gd name="connsiteY111" fmla="*/ 140809 h 848484"/>
                  <a:gd name="connsiteX112" fmla="*/ 494515 w 849846"/>
                  <a:gd name="connsiteY112" fmla="*/ 140809 h 848484"/>
                  <a:gd name="connsiteX113" fmla="*/ 514401 w 849846"/>
                  <a:gd name="connsiteY113" fmla="*/ 158646 h 848484"/>
                  <a:gd name="connsiteX114" fmla="*/ 496559 w 849846"/>
                  <a:gd name="connsiteY114" fmla="*/ 178532 h 848484"/>
                  <a:gd name="connsiteX115" fmla="*/ 494515 w 849846"/>
                  <a:gd name="connsiteY115" fmla="*/ 178532 h 848484"/>
                  <a:gd name="connsiteX116" fmla="*/ 247738 w 849846"/>
                  <a:gd name="connsiteY116" fmla="*/ 178532 h 848484"/>
                  <a:gd name="connsiteX117" fmla="*/ 228851 w 849846"/>
                  <a:gd name="connsiteY117" fmla="*/ 161692 h 848484"/>
                  <a:gd name="connsiteX118" fmla="*/ 228849 w 849846"/>
                  <a:gd name="connsiteY118" fmla="*/ 159698 h 848484"/>
                  <a:gd name="connsiteX119" fmla="*/ 176003 w 849846"/>
                  <a:gd name="connsiteY119" fmla="*/ 371467 h 848484"/>
                  <a:gd name="connsiteX120" fmla="*/ 192843 w 849846"/>
                  <a:gd name="connsiteY120" fmla="*/ 352583 h 848484"/>
                  <a:gd name="connsiteX121" fmla="*/ 194837 w 849846"/>
                  <a:gd name="connsiteY121" fmla="*/ 352578 h 848484"/>
                  <a:gd name="connsiteX122" fmla="*/ 388714 w 849846"/>
                  <a:gd name="connsiteY122" fmla="*/ 352578 h 848484"/>
                  <a:gd name="connsiteX123" fmla="*/ 407603 w 849846"/>
                  <a:gd name="connsiteY123" fmla="*/ 371467 h 848484"/>
                  <a:gd name="connsiteX124" fmla="*/ 388714 w 849846"/>
                  <a:gd name="connsiteY124" fmla="*/ 390356 h 848484"/>
                  <a:gd name="connsiteX125" fmla="*/ 194837 w 849846"/>
                  <a:gd name="connsiteY125" fmla="*/ 390356 h 848484"/>
                  <a:gd name="connsiteX126" fmla="*/ 176001 w 849846"/>
                  <a:gd name="connsiteY126" fmla="*/ 373461 h 848484"/>
                  <a:gd name="connsiteX127" fmla="*/ 176003 w 849846"/>
                  <a:gd name="connsiteY127" fmla="*/ 371467 h 848484"/>
                  <a:gd name="connsiteX128" fmla="*/ 372373 w 849846"/>
                  <a:gd name="connsiteY128" fmla="*/ 477268 h 848484"/>
                  <a:gd name="connsiteX129" fmla="*/ 355539 w 849846"/>
                  <a:gd name="connsiteY129" fmla="*/ 496157 h 848484"/>
                  <a:gd name="connsiteX130" fmla="*/ 353483 w 849846"/>
                  <a:gd name="connsiteY130" fmla="*/ 496157 h 848484"/>
                  <a:gd name="connsiteX131" fmla="*/ 194837 w 849846"/>
                  <a:gd name="connsiteY131" fmla="*/ 496157 h 848484"/>
                  <a:gd name="connsiteX132" fmla="*/ 175948 w 849846"/>
                  <a:gd name="connsiteY132" fmla="*/ 477268 h 848484"/>
                  <a:gd name="connsiteX133" fmla="*/ 194837 w 849846"/>
                  <a:gd name="connsiteY133" fmla="*/ 458379 h 848484"/>
                  <a:gd name="connsiteX134" fmla="*/ 353483 w 849846"/>
                  <a:gd name="connsiteY134" fmla="*/ 458379 h 848484"/>
                  <a:gd name="connsiteX135" fmla="*/ 372362 w 849846"/>
                  <a:gd name="connsiteY135" fmla="*/ 475229 h 848484"/>
                  <a:gd name="connsiteX136" fmla="*/ 372373 w 849846"/>
                  <a:gd name="connsiteY136" fmla="*/ 476991 h 848484"/>
                  <a:gd name="connsiteX137" fmla="*/ 319472 w 849846"/>
                  <a:gd name="connsiteY137" fmla="*/ 582737 h 848484"/>
                  <a:gd name="connsiteX138" fmla="*/ 302638 w 849846"/>
                  <a:gd name="connsiteY138" fmla="*/ 601626 h 848484"/>
                  <a:gd name="connsiteX139" fmla="*/ 300583 w 849846"/>
                  <a:gd name="connsiteY139" fmla="*/ 601626 h 848484"/>
                  <a:gd name="connsiteX140" fmla="*/ 194837 w 849846"/>
                  <a:gd name="connsiteY140" fmla="*/ 601626 h 848484"/>
                  <a:gd name="connsiteX141" fmla="*/ 175948 w 849846"/>
                  <a:gd name="connsiteY141" fmla="*/ 582737 h 848484"/>
                  <a:gd name="connsiteX142" fmla="*/ 194837 w 849846"/>
                  <a:gd name="connsiteY142" fmla="*/ 563848 h 848484"/>
                  <a:gd name="connsiteX143" fmla="*/ 300638 w 849846"/>
                  <a:gd name="connsiteY143" fmla="*/ 563848 h 848484"/>
                  <a:gd name="connsiteX144" fmla="*/ 319472 w 849846"/>
                  <a:gd name="connsiteY144" fmla="*/ 582737 h 848484"/>
                  <a:gd name="connsiteX145" fmla="*/ 284186 w 849846"/>
                  <a:gd name="connsiteY145" fmla="*/ 688483 h 848484"/>
                  <a:gd name="connsiteX146" fmla="*/ 267350 w 849846"/>
                  <a:gd name="connsiteY146" fmla="*/ 707372 h 848484"/>
                  <a:gd name="connsiteX147" fmla="*/ 265297 w 849846"/>
                  <a:gd name="connsiteY147" fmla="*/ 707372 h 848484"/>
                  <a:gd name="connsiteX148" fmla="*/ 194837 w 849846"/>
                  <a:gd name="connsiteY148" fmla="*/ 707372 h 848484"/>
                  <a:gd name="connsiteX149" fmla="*/ 176998 w 849846"/>
                  <a:gd name="connsiteY149" fmla="*/ 687485 h 848484"/>
                  <a:gd name="connsiteX150" fmla="*/ 194837 w 849846"/>
                  <a:gd name="connsiteY150" fmla="*/ 669649 h 848484"/>
                  <a:gd name="connsiteX151" fmla="*/ 265353 w 849846"/>
                  <a:gd name="connsiteY151" fmla="*/ 669649 h 848484"/>
                  <a:gd name="connsiteX152" fmla="*/ 284242 w 849846"/>
                  <a:gd name="connsiteY152" fmla="*/ 688483 h 8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849846" h="848484">
                    <a:moveTo>
                      <a:pt x="847536" y="145462"/>
                    </a:moveTo>
                    <a:cubicBezTo>
                      <a:pt x="843664" y="131459"/>
                      <a:pt x="834214" y="119666"/>
                      <a:pt x="821391" y="112836"/>
                    </a:cubicBezTo>
                    <a:lnTo>
                      <a:pt x="729383" y="59880"/>
                    </a:lnTo>
                    <a:cubicBezTo>
                      <a:pt x="716875" y="52928"/>
                      <a:pt x="702146" y="51138"/>
                      <a:pt x="688336" y="54894"/>
                    </a:cubicBezTo>
                    <a:cubicBezTo>
                      <a:pt x="674510" y="58473"/>
                      <a:pt x="662678" y="67402"/>
                      <a:pt x="655432" y="79710"/>
                    </a:cubicBezTo>
                    <a:lnTo>
                      <a:pt x="620147" y="141474"/>
                    </a:lnTo>
                    <a:lnTo>
                      <a:pt x="601313" y="175929"/>
                    </a:lnTo>
                    <a:lnTo>
                      <a:pt x="601313" y="54063"/>
                    </a:lnTo>
                    <a:cubicBezTo>
                      <a:pt x="601961" y="24821"/>
                      <a:pt x="578785" y="592"/>
                      <a:pt x="549548" y="-56"/>
                    </a:cubicBezTo>
                    <a:cubicBezTo>
                      <a:pt x="548762" y="-73"/>
                      <a:pt x="547980" y="-73"/>
                      <a:pt x="547194" y="-56"/>
                    </a:cubicBezTo>
                    <a:lnTo>
                      <a:pt x="150301" y="-56"/>
                    </a:lnTo>
                    <a:lnTo>
                      <a:pt x="3730" y="146625"/>
                    </a:lnTo>
                    <a:lnTo>
                      <a:pt x="-37" y="152165"/>
                    </a:lnTo>
                    <a:lnTo>
                      <a:pt x="-37" y="794284"/>
                    </a:lnTo>
                    <a:cubicBezTo>
                      <a:pt x="-687" y="823526"/>
                      <a:pt x="22489" y="847755"/>
                      <a:pt x="51729" y="848403"/>
                    </a:cubicBezTo>
                    <a:cubicBezTo>
                      <a:pt x="52532" y="848420"/>
                      <a:pt x="53335" y="848420"/>
                      <a:pt x="54138" y="848403"/>
                    </a:cubicBezTo>
                    <a:lnTo>
                      <a:pt x="547692" y="848403"/>
                    </a:lnTo>
                    <a:cubicBezTo>
                      <a:pt x="576935" y="849051"/>
                      <a:pt x="601164" y="825874"/>
                      <a:pt x="601812" y="796638"/>
                    </a:cubicBezTo>
                    <a:cubicBezTo>
                      <a:pt x="601828" y="795851"/>
                      <a:pt x="601828" y="795070"/>
                      <a:pt x="601812" y="794284"/>
                    </a:cubicBezTo>
                    <a:lnTo>
                      <a:pt x="601812" y="604119"/>
                    </a:lnTo>
                    <a:cubicBezTo>
                      <a:pt x="617100" y="579025"/>
                      <a:pt x="693709" y="445860"/>
                      <a:pt x="755362" y="338785"/>
                    </a:cubicBezTo>
                    <a:cubicBezTo>
                      <a:pt x="797516" y="265499"/>
                      <a:pt x="833965" y="202185"/>
                      <a:pt x="843160" y="186619"/>
                    </a:cubicBezTo>
                    <a:cubicBezTo>
                      <a:pt x="850090" y="174045"/>
                      <a:pt x="851669" y="159211"/>
                      <a:pt x="847536" y="145462"/>
                    </a:cubicBezTo>
                    <a:close/>
                    <a:moveTo>
                      <a:pt x="63832" y="140809"/>
                    </a:moveTo>
                    <a:lnTo>
                      <a:pt x="138945" y="64034"/>
                    </a:lnTo>
                    <a:lnTo>
                      <a:pt x="138945" y="140809"/>
                    </a:lnTo>
                    <a:close/>
                    <a:moveTo>
                      <a:pt x="371209" y="580078"/>
                    </a:moveTo>
                    <a:cubicBezTo>
                      <a:pt x="370434" y="585008"/>
                      <a:pt x="368883" y="594591"/>
                      <a:pt x="366169" y="611985"/>
                    </a:cubicBezTo>
                    <a:cubicBezTo>
                      <a:pt x="361072" y="644168"/>
                      <a:pt x="351711" y="703439"/>
                      <a:pt x="334816" y="810680"/>
                    </a:cubicBezTo>
                    <a:lnTo>
                      <a:pt x="53861" y="810680"/>
                    </a:lnTo>
                    <a:cubicBezTo>
                      <a:pt x="45385" y="811384"/>
                      <a:pt x="37945" y="805080"/>
                      <a:pt x="37243" y="796605"/>
                    </a:cubicBezTo>
                    <a:cubicBezTo>
                      <a:pt x="37173" y="795757"/>
                      <a:pt x="37173" y="794910"/>
                      <a:pt x="37243" y="794062"/>
                    </a:cubicBezTo>
                    <a:lnTo>
                      <a:pt x="37243" y="792456"/>
                    </a:lnTo>
                    <a:lnTo>
                      <a:pt x="37243" y="792456"/>
                    </a:lnTo>
                    <a:lnTo>
                      <a:pt x="37243" y="178532"/>
                    </a:lnTo>
                    <a:lnTo>
                      <a:pt x="159108" y="178532"/>
                    </a:lnTo>
                    <a:cubicBezTo>
                      <a:pt x="168974" y="179097"/>
                      <a:pt x="177429" y="171558"/>
                      <a:pt x="177995" y="161692"/>
                    </a:cubicBezTo>
                    <a:cubicBezTo>
                      <a:pt x="178032" y="161028"/>
                      <a:pt x="178033" y="160363"/>
                      <a:pt x="177997" y="159698"/>
                    </a:cubicBezTo>
                    <a:lnTo>
                      <a:pt x="177997" y="37833"/>
                    </a:lnTo>
                    <a:lnTo>
                      <a:pt x="546917" y="37833"/>
                    </a:lnTo>
                    <a:cubicBezTo>
                      <a:pt x="555370" y="37262"/>
                      <a:pt x="562687" y="43655"/>
                      <a:pt x="563258" y="52108"/>
                    </a:cubicBezTo>
                    <a:cubicBezTo>
                      <a:pt x="563302" y="52795"/>
                      <a:pt x="563302" y="53487"/>
                      <a:pt x="563258" y="54174"/>
                    </a:cubicBezTo>
                    <a:lnTo>
                      <a:pt x="563258" y="242511"/>
                    </a:lnTo>
                    <a:lnTo>
                      <a:pt x="381900" y="554209"/>
                    </a:lnTo>
                    <a:lnTo>
                      <a:pt x="372927" y="568611"/>
                    </a:lnTo>
                    <a:lnTo>
                      <a:pt x="372927" y="570716"/>
                    </a:lnTo>
                    <a:cubicBezTo>
                      <a:pt x="372816" y="571464"/>
                      <a:pt x="372550" y="572179"/>
                      <a:pt x="372151" y="572821"/>
                    </a:cubicBezTo>
                    <a:cubicBezTo>
                      <a:pt x="371614" y="573758"/>
                      <a:pt x="371276" y="574793"/>
                      <a:pt x="371154" y="575868"/>
                    </a:cubicBezTo>
                    <a:cubicBezTo>
                      <a:pt x="371027" y="577270"/>
                      <a:pt x="371049" y="578682"/>
                      <a:pt x="371209" y="580078"/>
                    </a:cubicBezTo>
                    <a:close/>
                    <a:moveTo>
                      <a:pt x="434192" y="729197"/>
                    </a:moveTo>
                    <a:lnTo>
                      <a:pt x="378189" y="775339"/>
                    </a:lnTo>
                    <a:lnTo>
                      <a:pt x="389711" y="702885"/>
                    </a:lnTo>
                    <a:close/>
                    <a:moveTo>
                      <a:pt x="522821" y="656742"/>
                    </a:moveTo>
                    <a:lnTo>
                      <a:pt x="466430" y="702885"/>
                    </a:lnTo>
                    <a:lnTo>
                      <a:pt x="395638" y="661451"/>
                    </a:lnTo>
                    <a:lnTo>
                      <a:pt x="407547" y="589938"/>
                    </a:lnTo>
                    <a:cubicBezTo>
                      <a:pt x="421119" y="597471"/>
                      <a:pt x="510080" y="648710"/>
                      <a:pt x="522599" y="656742"/>
                    </a:cubicBezTo>
                    <a:close/>
                    <a:moveTo>
                      <a:pt x="425883" y="555982"/>
                    </a:moveTo>
                    <a:lnTo>
                      <a:pt x="645019" y="175485"/>
                    </a:lnTo>
                    <a:cubicBezTo>
                      <a:pt x="657205" y="182908"/>
                      <a:pt x="749103" y="236695"/>
                      <a:pt x="764613" y="244616"/>
                    </a:cubicBezTo>
                    <a:lnTo>
                      <a:pt x="599430" y="532661"/>
                    </a:lnTo>
                    <a:lnTo>
                      <a:pt x="545421" y="625002"/>
                    </a:lnTo>
                    <a:cubicBezTo>
                      <a:pt x="533013" y="617745"/>
                      <a:pt x="441337" y="563903"/>
                      <a:pt x="425661" y="555982"/>
                    </a:cubicBezTo>
                    <a:close/>
                    <a:moveTo>
                      <a:pt x="563978" y="672308"/>
                    </a:moveTo>
                    <a:lnTo>
                      <a:pt x="563978" y="794505"/>
                    </a:lnTo>
                    <a:cubicBezTo>
                      <a:pt x="564704" y="802947"/>
                      <a:pt x="558444" y="810381"/>
                      <a:pt x="550002" y="811101"/>
                    </a:cubicBezTo>
                    <a:cubicBezTo>
                      <a:pt x="549216" y="811173"/>
                      <a:pt x="548424" y="811179"/>
                      <a:pt x="547637" y="811123"/>
                    </a:cubicBezTo>
                    <a:lnTo>
                      <a:pt x="395749" y="811123"/>
                    </a:lnTo>
                    <a:cubicBezTo>
                      <a:pt x="403725" y="804531"/>
                      <a:pt x="428985" y="784147"/>
                      <a:pt x="455463" y="762765"/>
                    </a:cubicBezTo>
                    <a:cubicBezTo>
                      <a:pt x="503766" y="723990"/>
                      <a:pt x="558494" y="679675"/>
                      <a:pt x="560710" y="677515"/>
                    </a:cubicBezTo>
                    <a:cubicBezTo>
                      <a:pt x="561840" y="675775"/>
                      <a:pt x="562859" y="673958"/>
                      <a:pt x="563757" y="672086"/>
                    </a:cubicBezTo>
                    <a:close/>
                    <a:moveTo>
                      <a:pt x="663686" y="143745"/>
                    </a:moveTo>
                    <a:cubicBezTo>
                      <a:pt x="668500" y="136439"/>
                      <a:pt x="672809" y="128817"/>
                      <a:pt x="676593" y="120923"/>
                    </a:cubicBezTo>
                    <a:cubicBezTo>
                      <a:pt x="683905" y="106521"/>
                      <a:pt x="690829" y="92894"/>
                      <a:pt x="700190" y="90124"/>
                    </a:cubicBezTo>
                    <a:cubicBezTo>
                      <a:pt x="704356" y="89033"/>
                      <a:pt x="708793" y="89781"/>
                      <a:pt x="712377" y="92174"/>
                    </a:cubicBezTo>
                    <a:cubicBezTo>
                      <a:pt x="731615" y="105230"/>
                      <a:pt x="751651" y="117068"/>
                      <a:pt x="772368" y="127626"/>
                    </a:cubicBezTo>
                    <a:cubicBezTo>
                      <a:pt x="793473" y="138704"/>
                      <a:pt x="808761" y="146958"/>
                      <a:pt x="811143" y="156375"/>
                    </a:cubicBezTo>
                    <a:cubicBezTo>
                      <a:pt x="812051" y="160429"/>
                      <a:pt x="811187" y="164684"/>
                      <a:pt x="808761" y="168063"/>
                    </a:cubicBezTo>
                    <a:lnTo>
                      <a:pt x="782948" y="212820"/>
                    </a:lnTo>
                    <a:cubicBezTo>
                      <a:pt x="771038" y="205287"/>
                      <a:pt x="679529" y="151666"/>
                      <a:pt x="663686" y="143523"/>
                    </a:cubicBezTo>
                    <a:close/>
                    <a:moveTo>
                      <a:pt x="89091" y="247829"/>
                    </a:moveTo>
                    <a:lnTo>
                      <a:pt x="124321" y="247829"/>
                    </a:lnTo>
                    <a:lnTo>
                      <a:pt x="124321" y="282838"/>
                    </a:lnTo>
                    <a:lnTo>
                      <a:pt x="89091" y="282838"/>
                    </a:lnTo>
                    <a:close/>
                    <a:moveTo>
                      <a:pt x="89091" y="353575"/>
                    </a:moveTo>
                    <a:lnTo>
                      <a:pt x="124321" y="353575"/>
                    </a:lnTo>
                    <a:lnTo>
                      <a:pt x="124321" y="388805"/>
                    </a:lnTo>
                    <a:lnTo>
                      <a:pt x="89091" y="388805"/>
                    </a:lnTo>
                    <a:close/>
                    <a:moveTo>
                      <a:pt x="89091" y="459376"/>
                    </a:moveTo>
                    <a:lnTo>
                      <a:pt x="124321" y="459376"/>
                    </a:lnTo>
                    <a:lnTo>
                      <a:pt x="124321" y="494606"/>
                    </a:lnTo>
                    <a:lnTo>
                      <a:pt x="89091" y="494606"/>
                    </a:lnTo>
                    <a:close/>
                    <a:moveTo>
                      <a:pt x="89091" y="565122"/>
                    </a:moveTo>
                    <a:lnTo>
                      <a:pt x="124321" y="565122"/>
                    </a:lnTo>
                    <a:lnTo>
                      <a:pt x="124321" y="600352"/>
                    </a:lnTo>
                    <a:lnTo>
                      <a:pt x="89091" y="600352"/>
                    </a:lnTo>
                    <a:close/>
                    <a:moveTo>
                      <a:pt x="89091" y="670867"/>
                    </a:moveTo>
                    <a:lnTo>
                      <a:pt x="124321" y="670867"/>
                    </a:lnTo>
                    <a:lnTo>
                      <a:pt x="124321" y="706153"/>
                    </a:lnTo>
                    <a:lnTo>
                      <a:pt x="89091" y="706153"/>
                    </a:lnTo>
                    <a:close/>
                    <a:moveTo>
                      <a:pt x="176003" y="265444"/>
                    </a:moveTo>
                    <a:cubicBezTo>
                      <a:pt x="175438" y="255579"/>
                      <a:pt x="182977" y="247126"/>
                      <a:pt x="192843" y="246560"/>
                    </a:cubicBezTo>
                    <a:cubicBezTo>
                      <a:pt x="193507" y="246522"/>
                      <a:pt x="194173" y="246516"/>
                      <a:pt x="194837" y="246555"/>
                    </a:cubicBezTo>
                    <a:lnTo>
                      <a:pt x="423999" y="246555"/>
                    </a:lnTo>
                    <a:cubicBezTo>
                      <a:pt x="434430" y="246555"/>
                      <a:pt x="442888" y="255013"/>
                      <a:pt x="442888" y="265444"/>
                    </a:cubicBezTo>
                    <a:cubicBezTo>
                      <a:pt x="442888" y="275875"/>
                      <a:pt x="434430" y="284333"/>
                      <a:pt x="423999" y="284333"/>
                    </a:cubicBezTo>
                    <a:lnTo>
                      <a:pt x="194837" y="284333"/>
                    </a:lnTo>
                    <a:cubicBezTo>
                      <a:pt x="184970" y="284870"/>
                      <a:pt x="176537" y="277304"/>
                      <a:pt x="176001" y="267438"/>
                    </a:cubicBezTo>
                    <a:cubicBezTo>
                      <a:pt x="175965" y="266774"/>
                      <a:pt x="175965" y="266109"/>
                      <a:pt x="176003" y="265444"/>
                    </a:cubicBezTo>
                    <a:close/>
                    <a:moveTo>
                      <a:pt x="228849" y="159698"/>
                    </a:moveTo>
                    <a:cubicBezTo>
                      <a:pt x="228282" y="149833"/>
                      <a:pt x="235819" y="141374"/>
                      <a:pt x="245685" y="140809"/>
                    </a:cubicBezTo>
                    <a:cubicBezTo>
                      <a:pt x="246368" y="140770"/>
                      <a:pt x="247054" y="140770"/>
                      <a:pt x="247738" y="140809"/>
                    </a:cubicBezTo>
                    <a:lnTo>
                      <a:pt x="494515" y="140809"/>
                    </a:lnTo>
                    <a:cubicBezTo>
                      <a:pt x="504934" y="140244"/>
                      <a:pt x="513836" y="148232"/>
                      <a:pt x="514401" y="158646"/>
                    </a:cubicBezTo>
                    <a:cubicBezTo>
                      <a:pt x="514966" y="169065"/>
                      <a:pt x="506978" y="177967"/>
                      <a:pt x="496559" y="178532"/>
                    </a:cubicBezTo>
                    <a:cubicBezTo>
                      <a:pt x="495877" y="178571"/>
                      <a:pt x="495196" y="178571"/>
                      <a:pt x="494515" y="178532"/>
                    </a:cubicBezTo>
                    <a:lnTo>
                      <a:pt x="247738" y="178532"/>
                    </a:lnTo>
                    <a:cubicBezTo>
                      <a:pt x="237872" y="179097"/>
                      <a:pt x="229417" y="171558"/>
                      <a:pt x="228851" y="161692"/>
                    </a:cubicBezTo>
                    <a:cubicBezTo>
                      <a:pt x="228814" y="161028"/>
                      <a:pt x="228813" y="160363"/>
                      <a:pt x="228849" y="159698"/>
                    </a:cubicBezTo>
                    <a:close/>
                    <a:moveTo>
                      <a:pt x="176003" y="371467"/>
                    </a:moveTo>
                    <a:cubicBezTo>
                      <a:pt x="175438" y="361601"/>
                      <a:pt x="182977" y="353148"/>
                      <a:pt x="192843" y="352583"/>
                    </a:cubicBezTo>
                    <a:cubicBezTo>
                      <a:pt x="193507" y="352545"/>
                      <a:pt x="194173" y="352539"/>
                      <a:pt x="194837" y="352578"/>
                    </a:cubicBezTo>
                    <a:lnTo>
                      <a:pt x="388714" y="352578"/>
                    </a:lnTo>
                    <a:cubicBezTo>
                      <a:pt x="399144" y="352578"/>
                      <a:pt x="407603" y="361036"/>
                      <a:pt x="407603" y="371467"/>
                    </a:cubicBezTo>
                    <a:cubicBezTo>
                      <a:pt x="407603" y="381897"/>
                      <a:pt x="399144" y="390356"/>
                      <a:pt x="388714" y="390356"/>
                    </a:cubicBezTo>
                    <a:lnTo>
                      <a:pt x="194837" y="390356"/>
                    </a:lnTo>
                    <a:cubicBezTo>
                      <a:pt x="184970" y="390893"/>
                      <a:pt x="176537" y="383326"/>
                      <a:pt x="176001" y="373461"/>
                    </a:cubicBezTo>
                    <a:cubicBezTo>
                      <a:pt x="175965" y="372796"/>
                      <a:pt x="175965" y="372131"/>
                      <a:pt x="176003" y="371467"/>
                    </a:cubicBezTo>
                    <a:close/>
                    <a:moveTo>
                      <a:pt x="372373" y="477268"/>
                    </a:moveTo>
                    <a:cubicBezTo>
                      <a:pt x="372938" y="487134"/>
                      <a:pt x="365404" y="495592"/>
                      <a:pt x="355539" y="496157"/>
                    </a:cubicBezTo>
                    <a:cubicBezTo>
                      <a:pt x="354852" y="496196"/>
                      <a:pt x="354165" y="496196"/>
                      <a:pt x="353483" y="496157"/>
                    </a:cubicBezTo>
                    <a:lnTo>
                      <a:pt x="194837" y="496157"/>
                    </a:lnTo>
                    <a:cubicBezTo>
                      <a:pt x="184405" y="496157"/>
                      <a:pt x="175948" y="487699"/>
                      <a:pt x="175948" y="477268"/>
                    </a:cubicBezTo>
                    <a:cubicBezTo>
                      <a:pt x="175948" y="466837"/>
                      <a:pt x="184405" y="458379"/>
                      <a:pt x="194837" y="458379"/>
                    </a:cubicBezTo>
                    <a:lnTo>
                      <a:pt x="353483" y="458379"/>
                    </a:lnTo>
                    <a:cubicBezTo>
                      <a:pt x="363349" y="457819"/>
                      <a:pt x="371802" y="465364"/>
                      <a:pt x="372362" y="475229"/>
                    </a:cubicBezTo>
                    <a:cubicBezTo>
                      <a:pt x="372395" y="475817"/>
                      <a:pt x="372395" y="476404"/>
                      <a:pt x="372373" y="476991"/>
                    </a:cubicBezTo>
                    <a:close/>
                    <a:moveTo>
                      <a:pt x="319472" y="582737"/>
                    </a:moveTo>
                    <a:cubicBezTo>
                      <a:pt x="320037" y="592602"/>
                      <a:pt x="312504" y="601061"/>
                      <a:pt x="302638" y="601626"/>
                    </a:cubicBezTo>
                    <a:cubicBezTo>
                      <a:pt x="301951" y="601665"/>
                      <a:pt x="301264" y="601665"/>
                      <a:pt x="300583" y="601626"/>
                    </a:cubicBezTo>
                    <a:lnTo>
                      <a:pt x="194837" y="601626"/>
                    </a:lnTo>
                    <a:cubicBezTo>
                      <a:pt x="184405" y="601626"/>
                      <a:pt x="175948" y="593167"/>
                      <a:pt x="175948" y="582737"/>
                    </a:cubicBezTo>
                    <a:cubicBezTo>
                      <a:pt x="175948" y="572306"/>
                      <a:pt x="184405" y="563848"/>
                      <a:pt x="194837" y="563848"/>
                    </a:cubicBezTo>
                    <a:lnTo>
                      <a:pt x="300638" y="563848"/>
                    </a:lnTo>
                    <a:cubicBezTo>
                      <a:pt x="311025" y="563936"/>
                      <a:pt x="319411" y="572351"/>
                      <a:pt x="319472" y="582737"/>
                    </a:cubicBezTo>
                    <a:close/>
                    <a:moveTo>
                      <a:pt x="284186" y="688483"/>
                    </a:moveTo>
                    <a:cubicBezTo>
                      <a:pt x="284751" y="698348"/>
                      <a:pt x="277218" y="706807"/>
                      <a:pt x="267350" y="707372"/>
                    </a:cubicBezTo>
                    <a:cubicBezTo>
                      <a:pt x="266667" y="707410"/>
                      <a:pt x="265981" y="707410"/>
                      <a:pt x="265297" y="707372"/>
                    </a:cubicBezTo>
                    <a:lnTo>
                      <a:pt x="194837" y="707372"/>
                    </a:lnTo>
                    <a:cubicBezTo>
                      <a:pt x="184420" y="706807"/>
                      <a:pt x="176433" y="697905"/>
                      <a:pt x="176998" y="687485"/>
                    </a:cubicBezTo>
                    <a:cubicBezTo>
                      <a:pt x="177520" y="677858"/>
                      <a:pt x="185209" y="670170"/>
                      <a:pt x="194837" y="669649"/>
                    </a:cubicBezTo>
                    <a:lnTo>
                      <a:pt x="265353" y="669649"/>
                    </a:lnTo>
                    <a:cubicBezTo>
                      <a:pt x="275761" y="669649"/>
                      <a:pt x="284209" y="678074"/>
                      <a:pt x="284242" y="688483"/>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grpSp>
        <p:grpSp>
          <p:nvGrpSpPr>
            <p:cNvPr id="20" name="Group 19">
              <a:extLst>
                <a:ext uri="{FF2B5EF4-FFF2-40B4-BE49-F238E27FC236}">
                  <a16:creationId xmlns:a16="http://schemas.microsoft.com/office/drawing/2014/main" id="{3E252BC1-A6EC-41F3-9778-C7BADDB672DF}"/>
                </a:ext>
              </a:extLst>
            </p:cNvPr>
            <p:cNvGrpSpPr/>
            <p:nvPr/>
          </p:nvGrpSpPr>
          <p:grpSpPr>
            <a:xfrm>
              <a:off x="12571366" y="2430999"/>
              <a:ext cx="1862392" cy="1820894"/>
              <a:chOff x="12571366" y="2430999"/>
              <a:chExt cx="1862392" cy="1820894"/>
            </a:xfrm>
          </p:grpSpPr>
          <p:sp>
            <p:nvSpPr>
              <p:cNvPr id="26" name="Freeform: Shape 25">
                <a:extLst>
                  <a:ext uri="{FF2B5EF4-FFF2-40B4-BE49-F238E27FC236}">
                    <a16:creationId xmlns:a16="http://schemas.microsoft.com/office/drawing/2014/main" id="{1C067477-C4D3-4CFE-8FF5-5A9E620E411A}"/>
                  </a:ext>
                </a:extLst>
              </p:cNvPr>
              <p:cNvSpPr/>
              <p:nvPr/>
            </p:nvSpPr>
            <p:spPr>
              <a:xfrm>
                <a:off x="12571366" y="2430999"/>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7" name="Text Placeholder 15">
                <a:extLst>
                  <a:ext uri="{FF2B5EF4-FFF2-40B4-BE49-F238E27FC236}">
                    <a16:creationId xmlns:a16="http://schemas.microsoft.com/office/drawing/2014/main" id="{E02B892B-A376-44AB-AF82-D450D5640880}"/>
                  </a:ext>
                </a:extLst>
              </p:cNvPr>
              <p:cNvSpPr txBox="1">
                <a:spLocks/>
              </p:cNvSpPr>
              <p:nvPr/>
            </p:nvSpPr>
            <p:spPr>
              <a:xfrm>
                <a:off x="12571366" y="3054899"/>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grpSp>
          <p:nvGrpSpPr>
            <p:cNvPr id="21" name="Group 20">
              <a:extLst>
                <a:ext uri="{FF2B5EF4-FFF2-40B4-BE49-F238E27FC236}">
                  <a16:creationId xmlns:a16="http://schemas.microsoft.com/office/drawing/2014/main" id="{F4FFEFBF-B66C-47C7-9375-2CD63B2D2508}"/>
                </a:ext>
              </a:extLst>
            </p:cNvPr>
            <p:cNvGrpSpPr/>
            <p:nvPr/>
          </p:nvGrpSpPr>
          <p:grpSpPr>
            <a:xfrm>
              <a:off x="12571366" y="4556820"/>
              <a:ext cx="1862392" cy="1816330"/>
              <a:chOff x="12571366" y="4633116"/>
              <a:chExt cx="1862392" cy="1816330"/>
            </a:xfrm>
          </p:grpSpPr>
          <p:sp>
            <p:nvSpPr>
              <p:cNvPr id="24" name="Freeform: Shape 23">
                <a:extLst>
                  <a:ext uri="{FF2B5EF4-FFF2-40B4-BE49-F238E27FC236}">
                    <a16:creationId xmlns:a16="http://schemas.microsoft.com/office/drawing/2014/main" id="{550DB6E6-D56D-4220-9E90-6380A4641828}"/>
                  </a:ext>
                </a:extLst>
              </p:cNvPr>
              <p:cNvSpPr/>
              <p:nvPr/>
            </p:nvSpPr>
            <p:spPr>
              <a:xfrm>
                <a:off x="12571366" y="4633116"/>
                <a:ext cx="420966" cy="539792"/>
              </a:xfrm>
              <a:custGeom>
                <a:avLst/>
                <a:gdLst>
                  <a:gd name="connsiteX0" fmla="*/ 126690 w 643671"/>
                  <a:gd name="connsiteY0" fmla="*/ 638063 h 825360"/>
                  <a:gd name="connsiteX1" fmla="*/ 126690 w 643671"/>
                  <a:gd name="connsiteY1" fmla="*/ 610920 h 825360"/>
                  <a:gd name="connsiteX2" fmla="*/ 153777 w 643671"/>
                  <a:gd name="connsiteY2" fmla="*/ 610920 h 825360"/>
                  <a:gd name="connsiteX3" fmla="*/ 198701 w 643671"/>
                  <a:gd name="connsiteY3" fmla="*/ 655789 h 825360"/>
                  <a:gd name="connsiteX4" fmla="*/ 276252 w 643671"/>
                  <a:gd name="connsiteY4" fmla="*/ 552480 h 825360"/>
                  <a:gd name="connsiteX5" fmla="*/ 303090 w 643671"/>
                  <a:gd name="connsiteY5" fmla="*/ 548630 h 825360"/>
                  <a:gd name="connsiteX6" fmla="*/ 306940 w 643671"/>
                  <a:gd name="connsiteY6" fmla="*/ 575468 h 825360"/>
                  <a:gd name="connsiteX7" fmla="*/ 216095 w 643671"/>
                  <a:gd name="connsiteY7" fmla="*/ 696558 h 825360"/>
                  <a:gd name="connsiteX8" fmla="*/ 202025 w 643671"/>
                  <a:gd name="connsiteY8" fmla="*/ 704147 h 825360"/>
                  <a:gd name="connsiteX9" fmla="*/ 187179 w 643671"/>
                  <a:gd name="connsiteY9" fmla="*/ 698608 h 825360"/>
                  <a:gd name="connsiteX10" fmla="*/ 187179 w 643671"/>
                  <a:gd name="connsiteY10" fmla="*/ 516973 h 825360"/>
                  <a:gd name="connsiteX11" fmla="*/ 202025 w 643671"/>
                  <a:gd name="connsiteY11" fmla="*/ 522513 h 825360"/>
                  <a:gd name="connsiteX12" fmla="*/ 216095 w 643671"/>
                  <a:gd name="connsiteY12" fmla="*/ 514868 h 825360"/>
                  <a:gd name="connsiteX13" fmla="*/ 306940 w 643671"/>
                  <a:gd name="connsiteY13" fmla="*/ 393778 h 825360"/>
                  <a:gd name="connsiteX14" fmla="*/ 310596 w 643671"/>
                  <a:gd name="connsiteY14" fmla="*/ 379598 h 825360"/>
                  <a:gd name="connsiteX15" fmla="*/ 288959 w 643671"/>
                  <a:gd name="connsiteY15" fmla="*/ 363268 h 825360"/>
                  <a:gd name="connsiteX16" fmla="*/ 276252 w 643671"/>
                  <a:gd name="connsiteY16" fmla="*/ 370790 h 825360"/>
                  <a:gd name="connsiteX17" fmla="*/ 198701 w 643671"/>
                  <a:gd name="connsiteY17" fmla="*/ 474154 h 825360"/>
                  <a:gd name="connsiteX18" fmla="*/ 153777 w 643671"/>
                  <a:gd name="connsiteY18" fmla="*/ 429230 h 825360"/>
                  <a:gd name="connsiteX19" fmla="*/ 126662 w 643671"/>
                  <a:gd name="connsiteY19" fmla="*/ 429258 h 825360"/>
                  <a:gd name="connsiteX20" fmla="*/ 126690 w 643671"/>
                  <a:gd name="connsiteY20" fmla="*/ 456373 h 825360"/>
                  <a:gd name="connsiteX21" fmla="*/ 303062 w 643671"/>
                  <a:gd name="connsiteY21" fmla="*/ 185389 h 825360"/>
                  <a:gd name="connsiteX22" fmla="*/ 276296 w 643671"/>
                  <a:gd name="connsiteY22" fmla="*/ 189150 h 825360"/>
                  <a:gd name="connsiteX23" fmla="*/ 276252 w 643671"/>
                  <a:gd name="connsiteY23" fmla="*/ 189211 h 825360"/>
                  <a:gd name="connsiteX24" fmla="*/ 198701 w 643671"/>
                  <a:gd name="connsiteY24" fmla="*/ 292575 h 825360"/>
                  <a:gd name="connsiteX25" fmla="*/ 153777 w 643671"/>
                  <a:gd name="connsiteY25" fmla="*/ 247706 h 825360"/>
                  <a:gd name="connsiteX26" fmla="*/ 126829 w 643671"/>
                  <a:gd name="connsiteY26" fmla="*/ 247568 h 825360"/>
                  <a:gd name="connsiteX27" fmla="*/ 126690 w 643671"/>
                  <a:gd name="connsiteY27" fmla="*/ 247706 h 825360"/>
                  <a:gd name="connsiteX28" fmla="*/ 126690 w 643671"/>
                  <a:gd name="connsiteY28" fmla="*/ 274849 h 825360"/>
                  <a:gd name="connsiteX29" fmla="*/ 187179 w 643671"/>
                  <a:gd name="connsiteY29" fmla="*/ 335394 h 825360"/>
                  <a:gd name="connsiteX30" fmla="*/ 202025 w 643671"/>
                  <a:gd name="connsiteY30" fmla="*/ 340933 h 825360"/>
                  <a:gd name="connsiteX31" fmla="*/ 216095 w 643671"/>
                  <a:gd name="connsiteY31" fmla="*/ 333289 h 825360"/>
                  <a:gd name="connsiteX32" fmla="*/ 306940 w 643671"/>
                  <a:gd name="connsiteY32" fmla="*/ 212255 h 825360"/>
                  <a:gd name="connsiteX33" fmla="*/ 303195 w 643671"/>
                  <a:gd name="connsiteY33" fmla="*/ 185488 h 825360"/>
                  <a:gd name="connsiteX34" fmla="*/ 303062 w 643671"/>
                  <a:gd name="connsiteY34" fmla="*/ 185389 h 825360"/>
                  <a:gd name="connsiteX35" fmla="*/ 352085 w 643671"/>
                  <a:gd name="connsiteY35" fmla="*/ 673958 h 825360"/>
                  <a:gd name="connsiteX36" fmla="*/ 503475 w 643671"/>
                  <a:gd name="connsiteY36" fmla="*/ 673958 h 825360"/>
                  <a:gd name="connsiteX37" fmla="*/ 521639 w 643671"/>
                  <a:gd name="connsiteY37" fmla="*/ 653733 h 825360"/>
                  <a:gd name="connsiteX38" fmla="*/ 503475 w 643671"/>
                  <a:gd name="connsiteY38" fmla="*/ 635570 h 825360"/>
                  <a:gd name="connsiteX39" fmla="*/ 352307 w 643671"/>
                  <a:gd name="connsiteY39" fmla="*/ 635570 h 825360"/>
                  <a:gd name="connsiteX40" fmla="*/ 334143 w 643671"/>
                  <a:gd name="connsiteY40" fmla="*/ 655794 h 825360"/>
                  <a:gd name="connsiteX41" fmla="*/ 352307 w 643671"/>
                  <a:gd name="connsiteY41" fmla="*/ 673958 h 825360"/>
                  <a:gd name="connsiteX42" fmla="*/ 441324 w 643671"/>
                  <a:gd name="connsiteY42" fmla="*/ 5471 h 825360"/>
                  <a:gd name="connsiteX43" fmla="*/ 638081 w 643671"/>
                  <a:gd name="connsiteY43" fmla="*/ 202228 h 825360"/>
                  <a:gd name="connsiteX44" fmla="*/ 643620 w 643671"/>
                  <a:gd name="connsiteY44" fmla="*/ 215800 h 825360"/>
                  <a:gd name="connsiteX45" fmla="*/ 643620 w 643671"/>
                  <a:gd name="connsiteY45" fmla="*/ 806126 h 825360"/>
                  <a:gd name="connsiteX46" fmla="*/ 624399 w 643671"/>
                  <a:gd name="connsiteY46" fmla="*/ 825292 h 825360"/>
                  <a:gd name="connsiteX47" fmla="*/ 19171 w 643671"/>
                  <a:gd name="connsiteY47" fmla="*/ 825292 h 825360"/>
                  <a:gd name="connsiteX48" fmla="*/ -50 w 643671"/>
                  <a:gd name="connsiteY48" fmla="*/ 806126 h 825360"/>
                  <a:gd name="connsiteX49" fmla="*/ -50 w 643671"/>
                  <a:gd name="connsiteY49" fmla="*/ 19098 h 825360"/>
                  <a:gd name="connsiteX50" fmla="*/ 19171 w 643671"/>
                  <a:gd name="connsiteY50" fmla="*/ -68 h 825360"/>
                  <a:gd name="connsiteX51" fmla="*/ 427753 w 643671"/>
                  <a:gd name="connsiteY51" fmla="*/ -68 h 825360"/>
                  <a:gd name="connsiteX52" fmla="*/ 441324 w 643671"/>
                  <a:gd name="connsiteY52" fmla="*/ 5471 h 825360"/>
                  <a:gd name="connsiteX53" fmla="*/ 605343 w 643671"/>
                  <a:gd name="connsiteY53" fmla="*/ 223721 h 825360"/>
                  <a:gd name="connsiteX54" fmla="*/ 419831 w 643671"/>
                  <a:gd name="connsiteY54" fmla="*/ 38209 h 825360"/>
                  <a:gd name="connsiteX55" fmla="*/ 38338 w 643671"/>
                  <a:gd name="connsiteY55" fmla="*/ 38209 h 825360"/>
                  <a:gd name="connsiteX56" fmla="*/ 38338 w 643671"/>
                  <a:gd name="connsiteY56" fmla="*/ 786905 h 825360"/>
                  <a:gd name="connsiteX57" fmla="*/ 605343 w 643671"/>
                  <a:gd name="connsiteY57" fmla="*/ 786905 h 825360"/>
                  <a:gd name="connsiteX58" fmla="*/ 503475 w 643671"/>
                  <a:gd name="connsiteY58" fmla="*/ 454157 h 825360"/>
                  <a:gd name="connsiteX59" fmla="*/ 352307 w 643671"/>
                  <a:gd name="connsiteY59" fmla="*/ 454157 h 825360"/>
                  <a:gd name="connsiteX60" fmla="*/ 334143 w 643671"/>
                  <a:gd name="connsiteY60" fmla="*/ 474381 h 825360"/>
                  <a:gd name="connsiteX61" fmla="*/ 352307 w 643671"/>
                  <a:gd name="connsiteY61" fmla="*/ 492545 h 825360"/>
                  <a:gd name="connsiteX62" fmla="*/ 503697 w 643671"/>
                  <a:gd name="connsiteY62" fmla="*/ 492545 h 825360"/>
                  <a:gd name="connsiteX63" fmla="*/ 521860 w 643671"/>
                  <a:gd name="connsiteY63" fmla="*/ 472320 h 825360"/>
                  <a:gd name="connsiteX64" fmla="*/ 503697 w 643671"/>
                  <a:gd name="connsiteY64" fmla="*/ 454157 h 825360"/>
                  <a:gd name="connsiteX65" fmla="*/ 503475 w 643671"/>
                  <a:gd name="connsiteY65" fmla="*/ 272578 h 825360"/>
                  <a:gd name="connsiteX66" fmla="*/ 352307 w 643671"/>
                  <a:gd name="connsiteY66" fmla="*/ 272578 h 825360"/>
                  <a:gd name="connsiteX67" fmla="*/ 334143 w 643671"/>
                  <a:gd name="connsiteY67" fmla="*/ 292802 h 825360"/>
                  <a:gd name="connsiteX68" fmla="*/ 352307 w 643671"/>
                  <a:gd name="connsiteY68" fmla="*/ 310966 h 825360"/>
                  <a:gd name="connsiteX69" fmla="*/ 503697 w 643671"/>
                  <a:gd name="connsiteY69" fmla="*/ 310966 h 825360"/>
                  <a:gd name="connsiteX70" fmla="*/ 521860 w 643671"/>
                  <a:gd name="connsiteY70" fmla="*/ 290741 h 825360"/>
                  <a:gd name="connsiteX71" fmla="*/ 503697 w 643671"/>
                  <a:gd name="connsiteY71" fmla="*/ 272578 h 82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43671" h="825360">
                    <a:moveTo>
                      <a:pt x="126690" y="638063"/>
                    </a:moveTo>
                    <a:cubicBezTo>
                      <a:pt x="119211" y="630563"/>
                      <a:pt x="119211" y="618420"/>
                      <a:pt x="126690" y="610920"/>
                    </a:cubicBezTo>
                    <a:cubicBezTo>
                      <a:pt x="134172" y="603447"/>
                      <a:pt x="146295" y="603447"/>
                      <a:pt x="153777" y="610920"/>
                    </a:cubicBezTo>
                    <a:lnTo>
                      <a:pt x="198701" y="655789"/>
                    </a:lnTo>
                    <a:lnTo>
                      <a:pt x="276252" y="552480"/>
                    </a:lnTo>
                    <a:cubicBezTo>
                      <a:pt x="282600" y="544005"/>
                      <a:pt x="294615" y="542282"/>
                      <a:pt x="303090" y="548630"/>
                    </a:cubicBezTo>
                    <a:cubicBezTo>
                      <a:pt x="311565" y="554978"/>
                      <a:pt x="313288" y="566993"/>
                      <a:pt x="306940" y="575468"/>
                    </a:cubicBezTo>
                    <a:lnTo>
                      <a:pt x="216095" y="696558"/>
                    </a:lnTo>
                    <a:cubicBezTo>
                      <a:pt x="212732" y="701017"/>
                      <a:pt x="207597" y="703787"/>
                      <a:pt x="202025" y="704147"/>
                    </a:cubicBezTo>
                    <a:cubicBezTo>
                      <a:pt x="196497" y="704635"/>
                      <a:pt x="191040" y="702602"/>
                      <a:pt x="187179" y="698608"/>
                    </a:cubicBezTo>
                    <a:close/>
                    <a:moveTo>
                      <a:pt x="187179" y="516973"/>
                    </a:moveTo>
                    <a:cubicBezTo>
                      <a:pt x="191040" y="520961"/>
                      <a:pt x="196497" y="522994"/>
                      <a:pt x="202025" y="522513"/>
                    </a:cubicBezTo>
                    <a:cubicBezTo>
                      <a:pt x="207597" y="522108"/>
                      <a:pt x="212727" y="519327"/>
                      <a:pt x="216095" y="514868"/>
                    </a:cubicBezTo>
                    <a:lnTo>
                      <a:pt x="306940" y="393778"/>
                    </a:lnTo>
                    <a:cubicBezTo>
                      <a:pt x="309986" y="389723"/>
                      <a:pt x="311305" y="384622"/>
                      <a:pt x="310596" y="379598"/>
                    </a:cubicBezTo>
                    <a:cubicBezTo>
                      <a:pt x="309133" y="369112"/>
                      <a:pt x="299445" y="361805"/>
                      <a:pt x="288959" y="363268"/>
                    </a:cubicBezTo>
                    <a:cubicBezTo>
                      <a:pt x="283891" y="363977"/>
                      <a:pt x="279315" y="366685"/>
                      <a:pt x="276252" y="370790"/>
                    </a:cubicBezTo>
                    <a:lnTo>
                      <a:pt x="198701" y="474154"/>
                    </a:lnTo>
                    <a:lnTo>
                      <a:pt x="153777" y="429230"/>
                    </a:lnTo>
                    <a:cubicBezTo>
                      <a:pt x="146282" y="421752"/>
                      <a:pt x="134142" y="421763"/>
                      <a:pt x="126662" y="429258"/>
                    </a:cubicBezTo>
                    <a:cubicBezTo>
                      <a:pt x="119182" y="436752"/>
                      <a:pt x="119195" y="448895"/>
                      <a:pt x="126690" y="456373"/>
                    </a:cubicBezTo>
                    <a:close/>
                    <a:moveTo>
                      <a:pt x="303062" y="185389"/>
                    </a:moveTo>
                    <a:cubicBezTo>
                      <a:pt x="294631" y="179035"/>
                      <a:pt x="282650" y="180719"/>
                      <a:pt x="276296" y="189150"/>
                    </a:cubicBezTo>
                    <a:cubicBezTo>
                      <a:pt x="276285" y="189167"/>
                      <a:pt x="276268" y="189189"/>
                      <a:pt x="276252" y="189211"/>
                    </a:cubicBezTo>
                    <a:lnTo>
                      <a:pt x="198701" y="292575"/>
                    </a:lnTo>
                    <a:lnTo>
                      <a:pt x="153777" y="247706"/>
                    </a:lnTo>
                    <a:cubicBezTo>
                      <a:pt x="146374" y="240228"/>
                      <a:pt x="134309" y="240162"/>
                      <a:pt x="126829" y="247568"/>
                    </a:cubicBezTo>
                    <a:cubicBezTo>
                      <a:pt x="126782" y="247612"/>
                      <a:pt x="126736" y="247662"/>
                      <a:pt x="126690" y="247706"/>
                    </a:cubicBezTo>
                    <a:cubicBezTo>
                      <a:pt x="119211" y="255206"/>
                      <a:pt x="119211" y="267349"/>
                      <a:pt x="126690" y="274849"/>
                    </a:cubicBezTo>
                    <a:lnTo>
                      <a:pt x="187179" y="335394"/>
                    </a:lnTo>
                    <a:cubicBezTo>
                      <a:pt x="191040" y="339388"/>
                      <a:pt x="196497" y="341421"/>
                      <a:pt x="202025" y="340933"/>
                    </a:cubicBezTo>
                    <a:cubicBezTo>
                      <a:pt x="207614" y="340584"/>
                      <a:pt x="212760" y="337787"/>
                      <a:pt x="216095" y="333289"/>
                    </a:cubicBezTo>
                    <a:lnTo>
                      <a:pt x="306940" y="212255"/>
                    </a:lnTo>
                    <a:cubicBezTo>
                      <a:pt x="313299" y="203829"/>
                      <a:pt x="311620" y="191848"/>
                      <a:pt x="303195" y="185488"/>
                    </a:cubicBezTo>
                    <a:cubicBezTo>
                      <a:pt x="303151" y="185455"/>
                      <a:pt x="303107" y="185422"/>
                      <a:pt x="303062" y="185389"/>
                    </a:cubicBezTo>
                    <a:close/>
                    <a:moveTo>
                      <a:pt x="352085" y="673958"/>
                    </a:moveTo>
                    <a:lnTo>
                      <a:pt x="503475" y="673958"/>
                    </a:lnTo>
                    <a:cubicBezTo>
                      <a:pt x="514077" y="673387"/>
                      <a:pt x="522209" y="664330"/>
                      <a:pt x="521639" y="653733"/>
                    </a:cubicBezTo>
                    <a:cubicBezTo>
                      <a:pt x="521112" y="643929"/>
                      <a:pt x="513280" y="636096"/>
                      <a:pt x="503475" y="635570"/>
                    </a:cubicBezTo>
                    <a:lnTo>
                      <a:pt x="352307" y="635570"/>
                    </a:lnTo>
                    <a:cubicBezTo>
                      <a:pt x="341705" y="636141"/>
                      <a:pt x="333573" y="645197"/>
                      <a:pt x="334143" y="655794"/>
                    </a:cubicBezTo>
                    <a:cubicBezTo>
                      <a:pt x="334670" y="665599"/>
                      <a:pt x="342502" y="673432"/>
                      <a:pt x="352307" y="673958"/>
                    </a:cubicBezTo>
                    <a:close/>
                    <a:moveTo>
                      <a:pt x="441324" y="5471"/>
                    </a:moveTo>
                    <a:lnTo>
                      <a:pt x="638081" y="202228"/>
                    </a:lnTo>
                    <a:cubicBezTo>
                      <a:pt x="641682" y="205823"/>
                      <a:pt x="643676" y="210715"/>
                      <a:pt x="643620" y="215800"/>
                    </a:cubicBezTo>
                    <a:lnTo>
                      <a:pt x="643620" y="806126"/>
                    </a:lnTo>
                    <a:cubicBezTo>
                      <a:pt x="643587" y="816723"/>
                      <a:pt x="634996" y="825292"/>
                      <a:pt x="624399" y="825292"/>
                    </a:cubicBezTo>
                    <a:lnTo>
                      <a:pt x="19171" y="825292"/>
                    </a:lnTo>
                    <a:cubicBezTo>
                      <a:pt x="8578" y="825292"/>
                      <a:pt x="-20" y="816723"/>
                      <a:pt x="-50" y="806126"/>
                    </a:cubicBezTo>
                    <a:lnTo>
                      <a:pt x="-50" y="19098"/>
                    </a:lnTo>
                    <a:cubicBezTo>
                      <a:pt x="-20" y="8501"/>
                      <a:pt x="8578" y="-68"/>
                      <a:pt x="19171" y="-68"/>
                    </a:cubicBezTo>
                    <a:lnTo>
                      <a:pt x="427753" y="-68"/>
                    </a:lnTo>
                    <a:cubicBezTo>
                      <a:pt x="432832" y="-107"/>
                      <a:pt x="437718" y="1888"/>
                      <a:pt x="441324" y="5471"/>
                    </a:cubicBezTo>
                    <a:close/>
                    <a:moveTo>
                      <a:pt x="605343" y="223721"/>
                    </a:moveTo>
                    <a:lnTo>
                      <a:pt x="419831" y="38209"/>
                    </a:lnTo>
                    <a:lnTo>
                      <a:pt x="38338" y="38209"/>
                    </a:lnTo>
                    <a:lnTo>
                      <a:pt x="38338" y="786905"/>
                    </a:lnTo>
                    <a:lnTo>
                      <a:pt x="605343" y="786905"/>
                    </a:lnTo>
                    <a:close/>
                    <a:moveTo>
                      <a:pt x="503475" y="454157"/>
                    </a:moveTo>
                    <a:lnTo>
                      <a:pt x="352307" y="454157"/>
                    </a:lnTo>
                    <a:cubicBezTo>
                      <a:pt x="341705" y="454728"/>
                      <a:pt x="333573" y="463784"/>
                      <a:pt x="334143" y="474381"/>
                    </a:cubicBezTo>
                    <a:cubicBezTo>
                      <a:pt x="334670" y="484186"/>
                      <a:pt x="342502" y="492018"/>
                      <a:pt x="352307" y="492545"/>
                    </a:cubicBezTo>
                    <a:lnTo>
                      <a:pt x="503697" y="492545"/>
                    </a:lnTo>
                    <a:cubicBezTo>
                      <a:pt x="514299" y="491974"/>
                      <a:pt x="522431" y="482917"/>
                      <a:pt x="521860" y="472320"/>
                    </a:cubicBezTo>
                    <a:cubicBezTo>
                      <a:pt x="521334" y="462516"/>
                      <a:pt x="513501" y="454683"/>
                      <a:pt x="503697" y="454157"/>
                    </a:cubicBezTo>
                    <a:close/>
                    <a:moveTo>
                      <a:pt x="503475" y="272578"/>
                    </a:moveTo>
                    <a:lnTo>
                      <a:pt x="352307" y="272578"/>
                    </a:lnTo>
                    <a:cubicBezTo>
                      <a:pt x="341705" y="273148"/>
                      <a:pt x="333573" y="282205"/>
                      <a:pt x="334143" y="292802"/>
                    </a:cubicBezTo>
                    <a:cubicBezTo>
                      <a:pt x="334670" y="302607"/>
                      <a:pt x="342502" y="310439"/>
                      <a:pt x="352307" y="310966"/>
                    </a:cubicBezTo>
                    <a:lnTo>
                      <a:pt x="503697" y="310966"/>
                    </a:lnTo>
                    <a:cubicBezTo>
                      <a:pt x="514299" y="310395"/>
                      <a:pt x="522431" y="301338"/>
                      <a:pt x="521860" y="290741"/>
                    </a:cubicBezTo>
                    <a:cubicBezTo>
                      <a:pt x="521334" y="280937"/>
                      <a:pt x="513501" y="273104"/>
                      <a:pt x="503697" y="272578"/>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5" name="Text Placeholder 15">
                <a:extLst>
                  <a:ext uri="{FF2B5EF4-FFF2-40B4-BE49-F238E27FC236}">
                    <a16:creationId xmlns:a16="http://schemas.microsoft.com/office/drawing/2014/main" id="{A8AA1A22-1A1E-4F6F-A42F-827D7C39D3D1}"/>
                  </a:ext>
                </a:extLst>
              </p:cNvPr>
              <p:cNvSpPr txBox="1">
                <a:spLocks/>
              </p:cNvSpPr>
              <p:nvPr/>
            </p:nvSpPr>
            <p:spPr>
              <a:xfrm>
                <a:off x="12571366" y="525245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Image Specifications</a:t>
                </a:r>
              </a:p>
              <a:p>
                <a:pPr lvl="1">
                  <a:spcBef>
                    <a:spcPts val="0"/>
                  </a:spcBef>
                </a:pPr>
                <a:r>
                  <a:rPr lang="en-GB" sz="900" dirty="0">
                    <a:solidFill>
                      <a:schemeClr val="accent4"/>
                    </a:solidFill>
                  </a:rPr>
                  <a:t>Use imagery from our carefully curated image library.</a:t>
                </a:r>
              </a:p>
              <a:p>
                <a:pPr lvl="1">
                  <a:spcBef>
                    <a:spcPts val="0"/>
                  </a:spcBef>
                </a:pPr>
                <a:r>
                  <a:rPr lang="en-GB" sz="900" dirty="0">
                    <a:solidFill>
                      <a:schemeClr val="accent4"/>
                    </a:solidFill>
                  </a:rPr>
                  <a:t>Think about the positioning of your images. Right click the image and select ‘Crop’ carefully position the image.</a:t>
                </a:r>
              </a:p>
            </p:txBody>
          </p:sp>
        </p:grpSp>
      </p:grpSp>
      <p:grpSp>
        <p:nvGrpSpPr>
          <p:cNvPr id="30" name="Group 29">
            <a:extLst>
              <a:ext uri="{FF2B5EF4-FFF2-40B4-BE49-F238E27FC236}">
                <a16:creationId xmlns:a16="http://schemas.microsoft.com/office/drawing/2014/main" id="{7B9469EE-86C5-4708-9D67-C75C43F435D5}"/>
              </a:ext>
            </a:extLst>
          </p:cNvPr>
          <p:cNvGrpSpPr/>
          <p:nvPr userDrawn="1"/>
        </p:nvGrpSpPr>
        <p:grpSpPr>
          <a:xfrm>
            <a:off x="1106995" y="1114669"/>
            <a:ext cx="1921955" cy="248868"/>
            <a:chOff x="2087541" y="-1621965"/>
            <a:chExt cx="12192054" cy="1578711"/>
          </a:xfrm>
        </p:grpSpPr>
        <p:sp>
          <p:nvSpPr>
            <p:cNvPr id="31" name="Freeform: Shape 30">
              <a:extLst>
                <a:ext uri="{FF2B5EF4-FFF2-40B4-BE49-F238E27FC236}">
                  <a16:creationId xmlns:a16="http://schemas.microsoft.com/office/drawing/2014/main" id="{EAD755A5-3AB6-462D-8C06-75604A3A1F0C}"/>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C6C2CDB0-49EF-45CE-A618-5EC584775EEE}"/>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C8A0365C-BF99-47C6-83EA-149A765DA216}"/>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spTree>
    <p:extLst>
      <p:ext uri="{BB962C8B-B14F-4D97-AF65-F5344CB8AC3E}">
        <p14:creationId xmlns:p14="http://schemas.microsoft.com/office/powerpoint/2010/main" val="657468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Text and imagery Layout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E53404-B404-400C-9648-E95107D678A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3159695"/>
            <a:ext cx="4405788" cy="538609"/>
          </a:xfrm>
        </p:spPr>
        <p:txBody>
          <a:bodyPr wrap="square" anchor="ctr">
            <a:spAutoFit/>
          </a:bodyPr>
          <a:lstStyle>
            <a:lvl1pPr marL="0" algn="l" defTabSz="914400" rtl="0" eaLnBrk="1" latinLnBrk="0" hangingPunct="1">
              <a:lnSpc>
                <a:spcPct val="100000"/>
              </a:lnSpc>
              <a:spcBef>
                <a:spcPct val="0"/>
              </a:spcBef>
              <a:buNone/>
              <a:tabLst>
                <a:tab pos="622300" algn="l"/>
              </a:tabLst>
              <a:defRPr lang="en-IN" sz="3500" b="0" kern="1200" dirty="0">
                <a:solidFill>
                  <a:schemeClr val="tx2"/>
                </a:solidFill>
                <a:latin typeface="+mj-lt"/>
                <a:ea typeface="GT America Rg" panose="00000500000000000000" pitchFamily="50" charset="0"/>
                <a:cs typeface="+mj-cs"/>
              </a:defRPr>
            </a:lvl1pPr>
          </a:lstStyle>
          <a:p>
            <a:pPr lvl="0"/>
            <a:r>
              <a:rPr lang="en-US" dirty="0"/>
              <a:t>"Insert quote here”</a:t>
            </a:r>
            <a:endParaRPr lang="hi-IN" dirty="0"/>
          </a:p>
        </p:txBody>
      </p:sp>
      <p:grpSp>
        <p:nvGrpSpPr>
          <p:cNvPr id="23" name="Group 22">
            <a:extLst>
              <a:ext uri="{FF2B5EF4-FFF2-40B4-BE49-F238E27FC236}">
                <a16:creationId xmlns:a16="http://schemas.microsoft.com/office/drawing/2014/main" id="{87D9893A-FA10-411F-AC74-EA2836C0398F}"/>
              </a:ext>
            </a:extLst>
          </p:cNvPr>
          <p:cNvGrpSpPr/>
          <p:nvPr userDrawn="1"/>
        </p:nvGrpSpPr>
        <p:grpSpPr>
          <a:xfrm>
            <a:off x="1009978" y="6051679"/>
            <a:ext cx="712676" cy="365125"/>
            <a:chOff x="1881528" y="6046917"/>
            <a:chExt cx="600882" cy="365125"/>
          </a:xfrm>
        </p:grpSpPr>
        <p:sp>
          <p:nvSpPr>
            <p:cNvPr id="24" name="Slide Number Placeholder 12">
              <a:extLst>
                <a:ext uri="{FF2B5EF4-FFF2-40B4-BE49-F238E27FC236}">
                  <a16:creationId xmlns:a16="http://schemas.microsoft.com/office/drawing/2014/main" id="{449CFE55-AFF4-4DA0-A823-15466C26402F}"/>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25" name="Slide Number Placeholder 12">
              <a:extLst>
                <a:ext uri="{FF2B5EF4-FFF2-40B4-BE49-F238E27FC236}">
                  <a16:creationId xmlns:a16="http://schemas.microsoft.com/office/drawing/2014/main" id="{836EC4DB-87A9-4E5D-B8CE-34D80466614D}"/>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26" name="Slide Number Placeholder 8">
            <a:extLst>
              <a:ext uri="{FF2B5EF4-FFF2-40B4-BE49-F238E27FC236}">
                <a16:creationId xmlns:a16="http://schemas.microsoft.com/office/drawing/2014/main" id="{07C51E2E-4A56-48F1-B6AF-0C0422DC1A00}"/>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a:t>
            </a:fld>
            <a:endParaRPr lang="en-IN" dirty="0"/>
          </a:p>
        </p:txBody>
      </p:sp>
      <p:sp>
        <p:nvSpPr>
          <p:cNvPr id="9" name="Text Placeholder 32">
            <a:extLst>
              <a:ext uri="{FF2B5EF4-FFF2-40B4-BE49-F238E27FC236}">
                <a16:creationId xmlns:a16="http://schemas.microsoft.com/office/drawing/2014/main" id="{9ADB3E79-7149-4505-9936-A40D428F33E9}"/>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1"/>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4" name="Group 13">
            <a:extLst>
              <a:ext uri="{FF2B5EF4-FFF2-40B4-BE49-F238E27FC236}">
                <a16:creationId xmlns:a16="http://schemas.microsoft.com/office/drawing/2014/main" id="{2E78DF86-1BB7-4BDA-AFCE-76B1B9737D3F}"/>
              </a:ext>
            </a:extLst>
          </p:cNvPr>
          <p:cNvGrpSpPr/>
          <p:nvPr userDrawn="1"/>
        </p:nvGrpSpPr>
        <p:grpSpPr>
          <a:xfrm>
            <a:off x="11184000" y="6562800"/>
            <a:ext cx="1008000" cy="295200"/>
            <a:chOff x="-4575695" y="8264475"/>
            <a:chExt cx="15209243" cy="4446102"/>
          </a:xfrm>
        </p:grpSpPr>
        <p:sp>
          <p:nvSpPr>
            <p:cNvPr id="15" name="Rectangle 14">
              <a:extLst>
                <a:ext uri="{FF2B5EF4-FFF2-40B4-BE49-F238E27FC236}">
                  <a16:creationId xmlns:a16="http://schemas.microsoft.com/office/drawing/2014/main" id="{C9C61F3A-DDE2-4D67-B0E7-7D7A25BE3C2D}"/>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86D89511-DF54-4D1D-9A98-27021D25DC4F}"/>
                </a:ext>
              </a:extLst>
            </p:cNvPr>
            <p:cNvGrpSpPr/>
            <p:nvPr userDrawn="1"/>
          </p:nvGrpSpPr>
          <p:grpSpPr>
            <a:xfrm>
              <a:off x="-2666274" y="9751326"/>
              <a:ext cx="11390400" cy="1472400"/>
              <a:chOff x="2087541" y="-1621965"/>
              <a:chExt cx="12192054" cy="1578711"/>
            </a:xfrm>
          </p:grpSpPr>
          <p:sp>
            <p:nvSpPr>
              <p:cNvPr id="17" name="Freeform: Shape 16">
                <a:extLst>
                  <a:ext uri="{FF2B5EF4-FFF2-40B4-BE49-F238E27FC236}">
                    <a16:creationId xmlns:a16="http://schemas.microsoft.com/office/drawing/2014/main" id="{1B0E236D-AD81-461C-9036-366FF7D86E6F}"/>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565906FD-903A-48BF-928E-B153F2FC3EC3}"/>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3BDD2430-36AC-4C0A-95FD-1329F454915F}"/>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20" name="Group 19">
            <a:extLst>
              <a:ext uri="{FF2B5EF4-FFF2-40B4-BE49-F238E27FC236}">
                <a16:creationId xmlns:a16="http://schemas.microsoft.com/office/drawing/2014/main" id="{1C0040EF-6B71-4F23-ACCF-11F892E22148}"/>
              </a:ext>
            </a:extLst>
          </p:cNvPr>
          <p:cNvGrpSpPr/>
          <p:nvPr userDrawn="1"/>
        </p:nvGrpSpPr>
        <p:grpSpPr>
          <a:xfrm>
            <a:off x="12571367" y="0"/>
            <a:ext cx="1872208" cy="2313645"/>
            <a:chOff x="12674314" y="6424422"/>
            <a:chExt cx="2870527" cy="3547352"/>
          </a:xfrm>
        </p:grpSpPr>
        <p:sp>
          <p:nvSpPr>
            <p:cNvPr id="21" name="Freeform: Shape 20">
              <a:extLst>
                <a:ext uri="{FF2B5EF4-FFF2-40B4-BE49-F238E27FC236}">
                  <a16:creationId xmlns:a16="http://schemas.microsoft.com/office/drawing/2014/main" id="{8108036C-FCDC-4499-8D15-31ED10BC01A1}"/>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2" name="Text Placeholder 15">
              <a:extLst>
                <a:ext uri="{FF2B5EF4-FFF2-40B4-BE49-F238E27FC236}">
                  <a16:creationId xmlns:a16="http://schemas.microsoft.com/office/drawing/2014/main" id="{AEF69EC3-2897-414D-8056-4064BB8E304E}"/>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2950686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Text and imagery Layout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BD1CA3-A457-48E5-9355-38FDF15D637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3159695"/>
            <a:ext cx="4405788" cy="538609"/>
          </a:xfrm>
        </p:spPr>
        <p:txBody>
          <a:bodyPr wrap="square" anchor="ctr">
            <a:spAutoFit/>
          </a:bodyPr>
          <a:lstStyle>
            <a:lvl1pPr marL="0" algn="l" defTabSz="914400" rtl="0" eaLnBrk="1" latinLnBrk="0" hangingPunct="1">
              <a:lnSpc>
                <a:spcPct val="100000"/>
              </a:lnSpc>
              <a:spcBef>
                <a:spcPct val="0"/>
              </a:spcBef>
              <a:buNone/>
              <a:tabLst>
                <a:tab pos="622300" algn="l"/>
              </a:tabLst>
              <a:defRPr lang="en-IN" sz="3500" b="0" kern="1200" dirty="0">
                <a:solidFill>
                  <a:schemeClr val="tx2"/>
                </a:solidFill>
                <a:latin typeface="+mj-lt"/>
                <a:ea typeface="GT America Rg" panose="00000500000000000000" pitchFamily="50" charset="0"/>
                <a:cs typeface="+mj-cs"/>
              </a:defRPr>
            </a:lvl1pPr>
          </a:lstStyle>
          <a:p>
            <a:pPr lvl="0"/>
            <a:r>
              <a:rPr lang="en-US" dirty="0"/>
              <a:t>"Insert quote here”</a:t>
            </a:r>
            <a:endParaRPr lang="hi-IN" dirty="0"/>
          </a:p>
        </p:txBody>
      </p:sp>
      <p:grpSp>
        <p:nvGrpSpPr>
          <p:cNvPr id="23" name="Group 22">
            <a:extLst>
              <a:ext uri="{FF2B5EF4-FFF2-40B4-BE49-F238E27FC236}">
                <a16:creationId xmlns:a16="http://schemas.microsoft.com/office/drawing/2014/main" id="{87D9893A-FA10-411F-AC74-EA2836C0398F}"/>
              </a:ext>
            </a:extLst>
          </p:cNvPr>
          <p:cNvGrpSpPr/>
          <p:nvPr userDrawn="1"/>
        </p:nvGrpSpPr>
        <p:grpSpPr>
          <a:xfrm>
            <a:off x="1009978" y="6051679"/>
            <a:ext cx="712676" cy="365125"/>
            <a:chOff x="1881528" y="6046917"/>
            <a:chExt cx="600882" cy="365125"/>
          </a:xfrm>
        </p:grpSpPr>
        <p:sp>
          <p:nvSpPr>
            <p:cNvPr id="24" name="Slide Number Placeholder 12">
              <a:extLst>
                <a:ext uri="{FF2B5EF4-FFF2-40B4-BE49-F238E27FC236}">
                  <a16:creationId xmlns:a16="http://schemas.microsoft.com/office/drawing/2014/main" id="{449CFE55-AFF4-4DA0-A823-15466C26402F}"/>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25" name="Slide Number Placeholder 12">
              <a:extLst>
                <a:ext uri="{FF2B5EF4-FFF2-40B4-BE49-F238E27FC236}">
                  <a16:creationId xmlns:a16="http://schemas.microsoft.com/office/drawing/2014/main" id="{836EC4DB-87A9-4E5D-B8CE-34D80466614D}"/>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26" name="Slide Number Placeholder 8">
            <a:extLst>
              <a:ext uri="{FF2B5EF4-FFF2-40B4-BE49-F238E27FC236}">
                <a16:creationId xmlns:a16="http://schemas.microsoft.com/office/drawing/2014/main" id="{07C51E2E-4A56-48F1-B6AF-0C0422DC1A00}"/>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a:t>
            </a:fld>
            <a:endParaRPr lang="en-IN" dirty="0"/>
          </a:p>
        </p:txBody>
      </p:sp>
      <p:sp>
        <p:nvSpPr>
          <p:cNvPr id="9" name="Text Placeholder 32">
            <a:extLst>
              <a:ext uri="{FF2B5EF4-FFF2-40B4-BE49-F238E27FC236}">
                <a16:creationId xmlns:a16="http://schemas.microsoft.com/office/drawing/2014/main" id="{9ADB3E79-7149-4505-9936-A40D428F33E9}"/>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1"/>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4" name="Group 13">
            <a:extLst>
              <a:ext uri="{FF2B5EF4-FFF2-40B4-BE49-F238E27FC236}">
                <a16:creationId xmlns:a16="http://schemas.microsoft.com/office/drawing/2014/main" id="{54350024-3157-4AAF-80CE-0B54D8EF2C51}"/>
              </a:ext>
            </a:extLst>
          </p:cNvPr>
          <p:cNvGrpSpPr/>
          <p:nvPr userDrawn="1"/>
        </p:nvGrpSpPr>
        <p:grpSpPr>
          <a:xfrm>
            <a:off x="11184000" y="6562800"/>
            <a:ext cx="1008000" cy="295200"/>
            <a:chOff x="-4575695" y="8264475"/>
            <a:chExt cx="15209243" cy="4446102"/>
          </a:xfrm>
        </p:grpSpPr>
        <p:sp>
          <p:nvSpPr>
            <p:cNvPr id="15" name="Rectangle 14">
              <a:extLst>
                <a:ext uri="{FF2B5EF4-FFF2-40B4-BE49-F238E27FC236}">
                  <a16:creationId xmlns:a16="http://schemas.microsoft.com/office/drawing/2014/main" id="{EA9E437D-A27F-414B-B631-03032739E907}"/>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FEE2D17E-3969-4AAA-AF7B-8118BA3CE29C}"/>
                </a:ext>
              </a:extLst>
            </p:cNvPr>
            <p:cNvGrpSpPr/>
            <p:nvPr userDrawn="1"/>
          </p:nvGrpSpPr>
          <p:grpSpPr>
            <a:xfrm>
              <a:off x="-2666274" y="9751326"/>
              <a:ext cx="11390400" cy="1472400"/>
              <a:chOff x="2087541" y="-1621965"/>
              <a:chExt cx="12192054" cy="1578711"/>
            </a:xfrm>
          </p:grpSpPr>
          <p:sp>
            <p:nvSpPr>
              <p:cNvPr id="17" name="Freeform: Shape 16">
                <a:extLst>
                  <a:ext uri="{FF2B5EF4-FFF2-40B4-BE49-F238E27FC236}">
                    <a16:creationId xmlns:a16="http://schemas.microsoft.com/office/drawing/2014/main" id="{0F634BEE-3769-43D6-86F2-A2CEC2770CE0}"/>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AA5078CE-75C7-4F84-A896-E702190CF857}"/>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DC47C9D-3A20-4A54-B5CD-7DE91D96A20C}"/>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20" name="Group 19">
            <a:extLst>
              <a:ext uri="{FF2B5EF4-FFF2-40B4-BE49-F238E27FC236}">
                <a16:creationId xmlns:a16="http://schemas.microsoft.com/office/drawing/2014/main" id="{ED86FD48-6E40-4D49-9DEE-5046A94AE7C6}"/>
              </a:ext>
            </a:extLst>
          </p:cNvPr>
          <p:cNvGrpSpPr/>
          <p:nvPr userDrawn="1"/>
        </p:nvGrpSpPr>
        <p:grpSpPr>
          <a:xfrm>
            <a:off x="12571367" y="0"/>
            <a:ext cx="1872208" cy="2313645"/>
            <a:chOff x="12674314" y="6424422"/>
            <a:chExt cx="2870527" cy="3547352"/>
          </a:xfrm>
        </p:grpSpPr>
        <p:sp>
          <p:nvSpPr>
            <p:cNvPr id="21" name="Freeform: Shape 20">
              <a:extLst>
                <a:ext uri="{FF2B5EF4-FFF2-40B4-BE49-F238E27FC236}">
                  <a16:creationId xmlns:a16="http://schemas.microsoft.com/office/drawing/2014/main" id="{953F142E-DAF7-47EB-97C8-6EF7428EFBA0}"/>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2" name="Text Placeholder 15">
              <a:extLst>
                <a:ext uri="{FF2B5EF4-FFF2-40B4-BE49-F238E27FC236}">
                  <a16:creationId xmlns:a16="http://schemas.microsoft.com/office/drawing/2014/main" id="{38D10662-C186-4441-BB35-3114252D7464}"/>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100431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ext and imagery Layout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9C9707D-D200-4D20-87E1-69AD08F60BC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4394200" cy="6858000"/>
          </a:xfrm>
          <a:prstGeom prst="rect">
            <a:avLst/>
          </a:prstGeom>
        </p:spPr>
      </p:pic>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2965628" cy="1077218"/>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bg1"/>
                </a:solidFill>
                <a:latin typeface="+mj-lt"/>
                <a:ea typeface="GT America Rg" panose="00000500000000000000" pitchFamily="50" charset="0"/>
                <a:cs typeface="+mj-cs"/>
              </a:defRPr>
            </a:lvl1pPr>
          </a:lstStyle>
          <a:p>
            <a:pPr lvl="0"/>
            <a:r>
              <a:rPr lang="da-DK" dirty="0"/>
              <a:t>Insert text here</a:t>
            </a:r>
            <a:endParaRPr lang="hi-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1114148" y="2481054"/>
            <a:ext cx="2965628" cy="34474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grpSp>
        <p:nvGrpSpPr>
          <p:cNvPr id="23" name="Group 22">
            <a:extLst>
              <a:ext uri="{FF2B5EF4-FFF2-40B4-BE49-F238E27FC236}">
                <a16:creationId xmlns:a16="http://schemas.microsoft.com/office/drawing/2014/main" id="{87D9893A-FA10-411F-AC74-EA2836C0398F}"/>
              </a:ext>
            </a:extLst>
          </p:cNvPr>
          <p:cNvGrpSpPr/>
          <p:nvPr userDrawn="1"/>
        </p:nvGrpSpPr>
        <p:grpSpPr>
          <a:xfrm>
            <a:off x="1009978" y="6051679"/>
            <a:ext cx="712676" cy="365125"/>
            <a:chOff x="1881528" y="6046917"/>
            <a:chExt cx="600882" cy="365125"/>
          </a:xfrm>
        </p:grpSpPr>
        <p:sp>
          <p:nvSpPr>
            <p:cNvPr id="24" name="Slide Number Placeholder 12">
              <a:extLst>
                <a:ext uri="{FF2B5EF4-FFF2-40B4-BE49-F238E27FC236}">
                  <a16:creationId xmlns:a16="http://schemas.microsoft.com/office/drawing/2014/main" id="{449CFE55-AFF4-4DA0-A823-15466C26402F}"/>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25" name="Slide Number Placeholder 12">
              <a:extLst>
                <a:ext uri="{FF2B5EF4-FFF2-40B4-BE49-F238E27FC236}">
                  <a16:creationId xmlns:a16="http://schemas.microsoft.com/office/drawing/2014/main" id="{836EC4DB-87A9-4E5D-B8CE-34D80466614D}"/>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26" name="Slide Number Placeholder 8">
            <a:extLst>
              <a:ext uri="{FF2B5EF4-FFF2-40B4-BE49-F238E27FC236}">
                <a16:creationId xmlns:a16="http://schemas.microsoft.com/office/drawing/2014/main" id="{07C51E2E-4A56-48F1-B6AF-0C0422DC1A00}"/>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a:t>
            </a:fld>
            <a:endParaRPr lang="en-IN" dirty="0"/>
          </a:p>
        </p:txBody>
      </p:sp>
      <p:sp>
        <p:nvSpPr>
          <p:cNvPr id="9" name="Chart Placeholder 8">
            <a:extLst>
              <a:ext uri="{FF2B5EF4-FFF2-40B4-BE49-F238E27FC236}">
                <a16:creationId xmlns:a16="http://schemas.microsoft.com/office/drawing/2014/main" id="{FF5291CE-B2EC-467A-93A8-8C88E4121032}"/>
              </a:ext>
            </a:extLst>
          </p:cNvPr>
          <p:cNvSpPr>
            <a:spLocks noGrp="1"/>
          </p:cNvSpPr>
          <p:nvPr>
            <p:ph type="chart" sz="quarter" idx="28" hasCustomPrompt="1"/>
          </p:nvPr>
        </p:nvSpPr>
        <p:spPr>
          <a:xfrm>
            <a:off x="5858844" y="912647"/>
            <a:ext cx="1940289" cy="1940289"/>
          </a:xfrm>
        </p:spPr>
        <p:txBody>
          <a:bodyPr/>
          <a:lstStyle>
            <a:lvl1pPr>
              <a:defRPr/>
            </a:lvl1pPr>
          </a:lstStyle>
          <a:p>
            <a:pPr marL="0" marR="0" lvl="0" indent="0" algn="l" defTabSz="914400" rtl="0" eaLnBrk="1" fontAlgn="auto" latinLnBrk="0" hangingPunct="1">
              <a:lnSpc>
                <a:spcPct val="125000"/>
              </a:lnSpc>
              <a:spcBef>
                <a:spcPts val="700"/>
              </a:spcBef>
              <a:spcAft>
                <a:spcPts val="0"/>
              </a:spcAft>
              <a:buClrTx/>
              <a:buSzTx/>
              <a:buFont typeface="Arial" panose="020B0604020202020204" pitchFamily="34" charset="0"/>
              <a:buNone/>
              <a:tabLst/>
              <a:defRPr/>
            </a:pPr>
            <a:r>
              <a:rPr lang="en-US" dirty="0"/>
              <a:t>Click to add Chart</a:t>
            </a:r>
            <a:endParaRPr lang="hi-IN" dirty="0"/>
          </a:p>
          <a:p>
            <a:endParaRPr lang="en-IN" dirty="0"/>
          </a:p>
        </p:txBody>
      </p:sp>
      <p:sp>
        <p:nvSpPr>
          <p:cNvPr id="14" name="Text Placeholder 13">
            <a:extLst>
              <a:ext uri="{FF2B5EF4-FFF2-40B4-BE49-F238E27FC236}">
                <a16:creationId xmlns:a16="http://schemas.microsoft.com/office/drawing/2014/main" id="{74BF61F4-B00C-49AA-9935-DEB2BABBAB0E}"/>
              </a:ext>
            </a:extLst>
          </p:cNvPr>
          <p:cNvSpPr>
            <a:spLocks noGrp="1"/>
          </p:cNvSpPr>
          <p:nvPr>
            <p:ph type="body" sz="quarter" idx="29" hasCustomPrompt="1"/>
          </p:nvPr>
        </p:nvSpPr>
        <p:spPr>
          <a:xfrm>
            <a:off x="5860175" y="533747"/>
            <a:ext cx="1937628" cy="302965"/>
          </a:xfrm>
        </p:spPr>
        <p:txBody>
          <a:bodyPr>
            <a:normAutofit/>
          </a:bodyPr>
          <a:lstStyle>
            <a:lvl1pPr algn="ctr">
              <a:defRPr sz="1800" b="0"/>
            </a:lvl1pPr>
          </a:lstStyle>
          <a:p>
            <a:pPr lvl="0"/>
            <a:r>
              <a:rPr lang="en-US" dirty="0"/>
              <a:t>Insert text</a:t>
            </a:r>
            <a:endParaRPr lang="en-IN" dirty="0"/>
          </a:p>
        </p:txBody>
      </p:sp>
      <p:sp>
        <p:nvSpPr>
          <p:cNvPr id="27" name="Text Placeholder 13">
            <a:extLst>
              <a:ext uri="{FF2B5EF4-FFF2-40B4-BE49-F238E27FC236}">
                <a16:creationId xmlns:a16="http://schemas.microsoft.com/office/drawing/2014/main" id="{D347DFF5-9FE6-4107-9B6E-1BF443E22A61}"/>
              </a:ext>
            </a:extLst>
          </p:cNvPr>
          <p:cNvSpPr>
            <a:spLocks noGrp="1"/>
          </p:cNvSpPr>
          <p:nvPr>
            <p:ph type="body" sz="quarter" idx="30" hasCustomPrompt="1"/>
          </p:nvPr>
        </p:nvSpPr>
        <p:spPr>
          <a:xfrm>
            <a:off x="5860175" y="2983488"/>
            <a:ext cx="1937628" cy="157480"/>
          </a:xfrm>
        </p:spPr>
        <p:txBody>
          <a:bodyPr>
            <a:normAutofit/>
          </a:bodyPr>
          <a:lstStyle>
            <a:lvl1pPr algn="ctr">
              <a:defRPr sz="900" b="1"/>
            </a:lvl1pPr>
          </a:lstStyle>
          <a:p>
            <a:pPr lvl="0"/>
            <a:r>
              <a:rPr lang="en-US" dirty="0"/>
              <a:t>INSERT TEXT</a:t>
            </a:r>
            <a:endParaRPr lang="en-IN" dirty="0"/>
          </a:p>
        </p:txBody>
      </p:sp>
      <p:sp>
        <p:nvSpPr>
          <p:cNvPr id="28" name="Chart Placeholder 8">
            <a:extLst>
              <a:ext uri="{FF2B5EF4-FFF2-40B4-BE49-F238E27FC236}">
                <a16:creationId xmlns:a16="http://schemas.microsoft.com/office/drawing/2014/main" id="{7F9E5DA3-3F37-45FE-8DF5-8BC3986DCCDB}"/>
              </a:ext>
            </a:extLst>
          </p:cNvPr>
          <p:cNvSpPr>
            <a:spLocks noGrp="1"/>
          </p:cNvSpPr>
          <p:nvPr>
            <p:ph type="chart" sz="quarter" idx="31" hasCustomPrompt="1"/>
          </p:nvPr>
        </p:nvSpPr>
        <p:spPr>
          <a:xfrm>
            <a:off x="8773494" y="912647"/>
            <a:ext cx="1940289" cy="1940289"/>
          </a:xfrm>
        </p:spPr>
        <p:txBody>
          <a:bodyPr/>
          <a:lstStyle>
            <a:lvl1pPr>
              <a:defRPr/>
            </a:lvl1pPr>
          </a:lstStyle>
          <a:p>
            <a:pPr marL="0" marR="0" lvl="0" indent="0" algn="l" defTabSz="914400" rtl="0" eaLnBrk="1" fontAlgn="auto" latinLnBrk="0" hangingPunct="1">
              <a:lnSpc>
                <a:spcPct val="125000"/>
              </a:lnSpc>
              <a:spcBef>
                <a:spcPts val="700"/>
              </a:spcBef>
              <a:spcAft>
                <a:spcPts val="0"/>
              </a:spcAft>
              <a:buClrTx/>
              <a:buSzTx/>
              <a:buFont typeface="Arial" panose="020B0604020202020204" pitchFamily="34" charset="0"/>
              <a:buNone/>
              <a:tabLst/>
              <a:defRPr/>
            </a:pPr>
            <a:r>
              <a:rPr lang="en-US" dirty="0"/>
              <a:t>Click to add Chart</a:t>
            </a:r>
            <a:endParaRPr lang="hi-IN" dirty="0"/>
          </a:p>
          <a:p>
            <a:endParaRPr lang="en-IN" dirty="0"/>
          </a:p>
        </p:txBody>
      </p:sp>
      <p:sp>
        <p:nvSpPr>
          <p:cNvPr id="30" name="Text Placeholder 13">
            <a:extLst>
              <a:ext uri="{FF2B5EF4-FFF2-40B4-BE49-F238E27FC236}">
                <a16:creationId xmlns:a16="http://schemas.microsoft.com/office/drawing/2014/main" id="{93CE66EB-12BB-4873-AF8C-8E2FC5C8013B}"/>
              </a:ext>
            </a:extLst>
          </p:cNvPr>
          <p:cNvSpPr>
            <a:spLocks noGrp="1"/>
          </p:cNvSpPr>
          <p:nvPr>
            <p:ph type="body" sz="quarter" idx="32" hasCustomPrompt="1"/>
          </p:nvPr>
        </p:nvSpPr>
        <p:spPr>
          <a:xfrm>
            <a:off x="8774825" y="533747"/>
            <a:ext cx="1937628" cy="302965"/>
          </a:xfrm>
        </p:spPr>
        <p:txBody>
          <a:bodyPr>
            <a:normAutofit/>
          </a:bodyPr>
          <a:lstStyle>
            <a:lvl1pPr algn="ctr">
              <a:defRPr sz="1800" b="0"/>
            </a:lvl1pPr>
          </a:lstStyle>
          <a:p>
            <a:pPr lvl="0"/>
            <a:r>
              <a:rPr lang="en-US" dirty="0"/>
              <a:t>Insert text</a:t>
            </a:r>
            <a:endParaRPr lang="en-IN" dirty="0"/>
          </a:p>
        </p:txBody>
      </p:sp>
      <p:sp>
        <p:nvSpPr>
          <p:cNvPr id="31" name="Text Placeholder 13">
            <a:extLst>
              <a:ext uri="{FF2B5EF4-FFF2-40B4-BE49-F238E27FC236}">
                <a16:creationId xmlns:a16="http://schemas.microsoft.com/office/drawing/2014/main" id="{51CA0653-396B-49DF-BCA4-F7C2FB43A962}"/>
              </a:ext>
            </a:extLst>
          </p:cNvPr>
          <p:cNvSpPr>
            <a:spLocks noGrp="1"/>
          </p:cNvSpPr>
          <p:nvPr>
            <p:ph type="body" sz="quarter" idx="33" hasCustomPrompt="1"/>
          </p:nvPr>
        </p:nvSpPr>
        <p:spPr>
          <a:xfrm>
            <a:off x="8774825" y="2983488"/>
            <a:ext cx="1937628" cy="157480"/>
          </a:xfrm>
        </p:spPr>
        <p:txBody>
          <a:bodyPr>
            <a:normAutofit/>
          </a:bodyPr>
          <a:lstStyle>
            <a:lvl1pPr algn="ctr">
              <a:defRPr sz="900" b="1"/>
            </a:lvl1pPr>
          </a:lstStyle>
          <a:p>
            <a:pPr lvl="0"/>
            <a:r>
              <a:rPr lang="en-US" dirty="0"/>
              <a:t>INSERT TEXT</a:t>
            </a:r>
            <a:endParaRPr lang="en-IN" dirty="0"/>
          </a:p>
        </p:txBody>
      </p:sp>
      <p:sp>
        <p:nvSpPr>
          <p:cNvPr id="32" name="Chart Placeholder 8">
            <a:extLst>
              <a:ext uri="{FF2B5EF4-FFF2-40B4-BE49-F238E27FC236}">
                <a16:creationId xmlns:a16="http://schemas.microsoft.com/office/drawing/2014/main" id="{48B98408-BF38-4143-A2C5-8D7469080A4D}"/>
              </a:ext>
            </a:extLst>
          </p:cNvPr>
          <p:cNvSpPr>
            <a:spLocks noGrp="1"/>
          </p:cNvSpPr>
          <p:nvPr>
            <p:ph type="chart" sz="quarter" idx="34" hasCustomPrompt="1"/>
          </p:nvPr>
        </p:nvSpPr>
        <p:spPr>
          <a:xfrm>
            <a:off x="5858844" y="3979697"/>
            <a:ext cx="1940289" cy="1940289"/>
          </a:xfrm>
        </p:spPr>
        <p:txBody>
          <a:bodyPr/>
          <a:lstStyle>
            <a:lvl1pPr>
              <a:defRPr/>
            </a:lvl1pPr>
          </a:lstStyle>
          <a:p>
            <a:pPr marL="0" marR="0" lvl="0" indent="0" algn="l" defTabSz="914400" rtl="0" eaLnBrk="1" fontAlgn="auto" latinLnBrk="0" hangingPunct="1">
              <a:lnSpc>
                <a:spcPct val="125000"/>
              </a:lnSpc>
              <a:spcBef>
                <a:spcPts val="700"/>
              </a:spcBef>
              <a:spcAft>
                <a:spcPts val="0"/>
              </a:spcAft>
              <a:buClrTx/>
              <a:buSzTx/>
              <a:buFont typeface="Arial" panose="020B0604020202020204" pitchFamily="34" charset="0"/>
              <a:buNone/>
              <a:tabLst/>
              <a:defRPr/>
            </a:pPr>
            <a:r>
              <a:rPr lang="en-US" dirty="0"/>
              <a:t>Click to add Chart</a:t>
            </a:r>
            <a:endParaRPr lang="hi-IN" dirty="0"/>
          </a:p>
          <a:p>
            <a:endParaRPr lang="en-IN" dirty="0"/>
          </a:p>
        </p:txBody>
      </p:sp>
      <p:sp>
        <p:nvSpPr>
          <p:cNvPr id="33" name="Text Placeholder 13">
            <a:extLst>
              <a:ext uri="{FF2B5EF4-FFF2-40B4-BE49-F238E27FC236}">
                <a16:creationId xmlns:a16="http://schemas.microsoft.com/office/drawing/2014/main" id="{11FE4B2E-8FDC-4C4F-954A-F568D150F9A9}"/>
              </a:ext>
            </a:extLst>
          </p:cNvPr>
          <p:cNvSpPr>
            <a:spLocks noGrp="1"/>
          </p:cNvSpPr>
          <p:nvPr>
            <p:ph type="body" sz="quarter" idx="35" hasCustomPrompt="1"/>
          </p:nvPr>
        </p:nvSpPr>
        <p:spPr>
          <a:xfrm>
            <a:off x="5860175" y="3600797"/>
            <a:ext cx="1937628" cy="302965"/>
          </a:xfrm>
        </p:spPr>
        <p:txBody>
          <a:bodyPr>
            <a:normAutofit/>
          </a:bodyPr>
          <a:lstStyle>
            <a:lvl1pPr algn="ctr">
              <a:defRPr sz="1800" b="0"/>
            </a:lvl1pPr>
          </a:lstStyle>
          <a:p>
            <a:pPr lvl="0"/>
            <a:r>
              <a:rPr lang="en-US" dirty="0"/>
              <a:t>Insert text</a:t>
            </a:r>
            <a:endParaRPr lang="en-IN" dirty="0"/>
          </a:p>
        </p:txBody>
      </p:sp>
      <p:sp>
        <p:nvSpPr>
          <p:cNvPr id="34" name="Text Placeholder 13">
            <a:extLst>
              <a:ext uri="{FF2B5EF4-FFF2-40B4-BE49-F238E27FC236}">
                <a16:creationId xmlns:a16="http://schemas.microsoft.com/office/drawing/2014/main" id="{607BB342-AADF-49E1-9E77-D8D8C51ACD63}"/>
              </a:ext>
            </a:extLst>
          </p:cNvPr>
          <p:cNvSpPr>
            <a:spLocks noGrp="1"/>
          </p:cNvSpPr>
          <p:nvPr>
            <p:ph type="body" sz="quarter" idx="36" hasCustomPrompt="1"/>
          </p:nvPr>
        </p:nvSpPr>
        <p:spPr>
          <a:xfrm>
            <a:off x="5860175" y="6050538"/>
            <a:ext cx="1937628" cy="157480"/>
          </a:xfrm>
        </p:spPr>
        <p:txBody>
          <a:bodyPr>
            <a:normAutofit/>
          </a:bodyPr>
          <a:lstStyle>
            <a:lvl1pPr algn="ctr">
              <a:defRPr sz="900" b="1"/>
            </a:lvl1pPr>
          </a:lstStyle>
          <a:p>
            <a:pPr lvl="0"/>
            <a:r>
              <a:rPr lang="en-US" dirty="0"/>
              <a:t>INSERT TEXT</a:t>
            </a:r>
            <a:endParaRPr lang="en-IN" dirty="0"/>
          </a:p>
        </p:txBody>
      </p:sp>
      <p:sp>
        <p:nvSpPr>
          <p:cNvPr id="35" name="Chart Placeholder 8">
            <a:extLst>
              <a:ext uri="{FF2B5EF4-FFF2-40B4-BE49-F238E27FC236}">
                <a16:creationId xmlns:a16="http://schemas.microsoft.com/office/drawing/2014/main" id="{95040AA7-DF16-4F24-A785-E3FF1C497F7B}"/>
              </a:ext>
            </a:extLst>
          </p:cNvPr>
          <p:cNvSpPr>
            <a:spLocks noGrp="1"/>
          </p:cNvSpPr>
          <p:nvPr>
            <p:ph type="chart" sz="quarter" idx="37" hasCustomPrompt="1"/>
          </p:nvPr>
        </p:nvSpPr>
        <p:spPr>
          <a:xfrm>
            <a:off x="8773494" y="3979697"/>
            <a:ext cx="1940289" cy="1940289"/>
          </a:xfrm>
        </p:spPr>
        <p:txBody>
          <a:bodyPr/>
          <a:lstStyle>
            <a:lvl1pPr>
              <a:defRPr/>
            </a:lvl1pPr>
          </a:lstStyle>
          <a:p>
            <a:pPr marL="0" marR="0" lvl="0" indent="0" algn="l" defTabSz="914400" rtl="0" eaLnBrk="1" fontAlgn="auto" latinLnBrk="0" hangingPunct="1">
              <a:lnSpc>
                <a:spcPct val="125000"/>
              </a:lnSpc>
              <a:spcBef>
                <a:spcPts val="700"/>
              </a:spcBef>
              <a:spcAft>
                <a:spcPts val="0"/>
              </a:spcAft>
              <a:buClrTx/>
              <a:buSzTx/>
              <a:buFont typeface="Arial" panose="020B0604020202020204" pitchFamily="34" charset="0"/>
              <a:buNone/>
              <a:tabLst/>
              <a:defRPr/>
            </a:pPr>
            <a:r>
              <a:rPr lang="en-US" dirty="0"/>
              <a:t>Click to add Chart</a:t>
            </a:r>
            <a:endParaRPr lang="hi-IN" dirty="0"/>
          </a:p>
          <a:p>
            <a:endParaRPr lang="en-IN" dirty="0"/>
          </a:p>
        </p:txBody>
      </p:sp>
      <p:sp>
        <p:nvSpPr>
          <p:cNvPr id="36" name="Text Placeholder 13">
            <a:extLst>
              <a:ext uri="{FF2B5EF4-FFF2-40B4-BE49-F238E27FC236}">
                <a16:creationId xmlns:a16="http://schemas.microsoft.com/office/drawing/2014/main" id="{D3BC4534-0649-4EDE-BF99-7D9524DD859E}"/>
              </a:ext>
            </a:extLst>
          </p:cNvPr>
          <p:cNvSpPr>
            <a:spLocks noGrp="1"/>
          </p:cNvSpPr>
          <p:nvPr>
            <p:ph type="body" sz="quarter" idx="38" hasCustomPrompt="1"/>
          </p:nvPr>
        </p:nvSpPr>
        <p:spPr>
          <a:xfrm>
            <a:off x="8774825" y="3600797"/>
            <a:ext cx="1937628" cy="302965"/>
          </a:xfrm>
        </p:spPr>
        <p:txBody>
          <a:bodyPr>
            <a:normAutofit/>
          </a:bodyPr>
          <a:lstStyle>
            <a:lvl1pPr algn="ctr">
              <a:defRPr sz="1800" b="0"/>
            </a:lvl1pPr>
          </a:lstStyle>
          <a:p>
            <a:pPr lvl="0"/>
            <a:r>
              <a:rPr lang="en-US" dirty="0"/>
              <a:t>Insert text</a:t>
            </a:r>
            <a:endParaRPr lang="en-IN" dirty="0"/>
          </a:p>
        </p:txBody>
      </p:sp>
      <p:sp>
        <p:nvSpPr>
          <p:cNvPr id="37" name="Text Placeholder 13">
            <a:extLst>
              <a:ext uri="{FF2B5EF4-FFF2-40B4-BE49-F238E27FC236}">
                <a16:creationId xmlns:a16="http://schemas.microsoft.com/office/drawing/2014/main" id="{8E25F240-388B-4D66-802D-B52BDAF480AD}"/>
              </a:ext>
            </a:extLst>
          </p:cNvPr>
          <p:cNvSpPr>
            <a:spLocks noGrp="1"/>
          </p:cNvSpPr>
          <p:nvPr>
            <p:ph type="body" sz="quarter" idx="39" hasCustomPrompt="1"/>
          </p:nvPr>
        </p:nvSpPr>
        <p:spPr>
          <a:xfrm>
            <a:off x="8774825" y="6050538"/>
            <a:ext cx="1937628" cy="157480"/>
          </a:xfrm>
        </p:spPr>
        <p:txBody>
          <a:bodyPr>
            <a:normAutofit/>
          </a:bodyPr>
          <a:lstStyle>
            <a:lvl1pPr algn="ctr">
              <a:defRPr sz="900" b="1"/>
            </a:lvl1pPr>
          </a:lstStyle>
          <a:p>
            <a:pPr lvl="0"/>
            <a:r>
              <a:rPr lang="en-US" dirty="0"/>
              <a:t>INSERT TEXT</a:t>
            </a:r>
            <a:endParaRPr lang="en-IN" dirty="0"/>
          </a:p>
        </p:txBody>
      </p:sp>
      <p:sp>
        <p:nvSpPr>
          <p:cNvPr id="22" name="Text Placeholder 32">
            <a:extLst>
              <a:ext uri="{FF2B5EF4-FFF2-40B4-BE49-F238E27FC236}">
                <a16:creationId xmlns:a16="http://schemas.microsoft.com/office/drawing/2014/main" id="{86A07B8A-0348-4D90-8816-3470EC065798}"/>
              </a:ext>
            </a:extLst>
          </p:cNvPr>
          <p:cNvSpPr>
            <a:spLocks noGrp="1"/>
          </p:cNvSpPr>
          <p:nvPr>
            <p:ph type="body" sz="quarter" idx="25" hasCustomPrompt="1"/>
          </p:nvPr>
        </p:nvSpPr>
        <p:spPr>
          <a:xfrm>
            <a:off x="1114149" y="942114"/>
            <a:ext cx="2965628"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38" name="Group 37">
            <a:extLst>
              <a:ext uri="{FF2B5EF4-FFF2-40B4-BE49-F238E27FC236}">
                <a16:creationId xmlns:a16="http://schemas.microsoft.com/office/drawing/2014/main" id="{64771A0D-1B4F-46B5-B8F6-D821EBF219A0}"/>
              </a:ext>
            </a:extLst>
          </p:cNvPr>
          <p:cNvGrpSpPr/>
          <p:nvPr userDrawn="1"/>
        </p:nvGrpSpPr>
        <p:grpSpPr>
          <a:xfrm>
            <a:off x="11184000" y="6562800"/>
            <a:ext cx="1008000" cy="295200"/>
            <a:chOff x="-4575695" y="8264475"/>
            <a:chExt cx="15209243" cy="4446102"/>
          </a:xfrm>
        </p:grpSpPr>
        <p:sp>
          <p:nvSpPr>
            <p:cNvPr id="39" name="Rectangle 38">
              <a:extLst>
                <a:ext uri="{FF2B5EF4-FFF2-40B4-BE49-F238E27FC236}">
                  <a16:creationId xmlns:a16="http://schemas.microsoft.com/office/drawing/2014/main" id="{AC44197B-287F-4559-AF5B-83B72B14663B}"/>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0" name="Group 39">
              <a:extLst>
                <a:ext uri="{FF2B5EF4-FFF2-40B4-BE49-F238E27FC236}">
                  <a16:creationId xmlns:a16="http://schemas.microsoft.com/office/drawing/2014/main" id="{0638565B-D2C2-41B6-BEE5-EA91EA77852E}"/>
                </a:ext>
              </a:extLst>
            </p:cNvPr>
            <p:cNvGrpSpPr/>
            <p:nvPr userDrawn="1"/>
          </p:nvGrpSpPr>
          <p:grpSpPr>
            <a:xfrm>
              <a:off x="-2666274" y="9751326"/>
              <a:ext cx="11390400" cy="1472400"/>
              <a:chOff x="2087541" y="-1621965"/>
              <a:chExt cx="12192054" cy="1578711"/>
            </a:xfrm>
          </p:grpSpPr>
          <p:sp>
            <p:nvSpPr>
              <p:cNvPr id="41" name="Freeform: Shape 40">
                <a:extLst>
                  <a:ext uri="{FF2B5EF4-FFF2-40B4-BE49-F238E27FC236}">
                    <a16:creationId xmlns:a16="http://schemas.microsoft.com/office/drawing/2014/main" id="{6AFABC22-550C-41CD-8A56-F7CC1DB10516}"/>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123EAE82-6DA4-4188-97A4-EE64B703279A}"/>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8EAABA30-9237-424A-9C33-38046FB93DF5}"/>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94" name="Group 93">
            <a:extLst>
              <a:ext uri="{FF2B5EF4-FFF2-40B4-BE49-F238E27FC236}">
                <a16:creationId xmlns:a16="http://schemas.microsoft.com/office/drawing/2014/main" id="{E65CECE5-65D0-4FA5-B581-0D1FCAA0D7E0}"/>
              </a:ext>
            </a:extLst>
          </p:cNvPr>
          <p:cNvGrpSpPr/>
          <p:nvPr userDrawn="1"/>
        </p:nvGrpSpPr>
        <p:grpSpPr>
          <a:xfrm>
            <a:off x="12571367" y="-1"/>
            <a:ext cx="1872208" cy="2486771"/>
            <a:chOff x="12571367" y="-1"/>
            <a:chExt cx="1872208" cy="2486771"/>
          </a:xfrm>
        </p:grpSpPr>
        <p:grpSp>
          <p:nvGrpSpPr>
            <p:cNvPr id="93" name="Group 92">
              <a:extLst>
                <a:ext uri="{FF2B5EF4-FFF2-40B4-BE49-F238E27FC236}">
                  <a16:creationId xmlns:a16="http://schemas.microsoft.com/office/drawing/2014/main" id="{E1844AD2-6ACB-4A9C-9870-35FF38A24B24}"/>
                </a:ext>
              </a:extLst>
            </p:cNvPr>
            <p:cNvGrpSpPr/>
            <p:nvPr userDrawn="1"/>
          </p:nvGrpSpPr>
          <p:grpSpPr>
            <a:xfrm>
              <a:off x="12571367" y="-1"/>
              <a:ext cx="521965" cy="522101"/>
              <a:chOff x="12582399" y="2852936"/>
              <a:chExt cx="533739" cy="533878"/>
            </a:xfrm>
          </p:grpSpPr>
          <p:sp>
            <p:nvSpPr>
              <p:cNvPr id="77" name="Rectangle: Rounded Corners 76">
                <a:extLst>
                  <a:ext uri="{FF2B5EF4-FFF2-40B4-BE49-F238E27FC236}">
                    <a16:creationId xmlns:a16="http://schemas.microsoft.com/office/drawing/2014/main" id="{23FC8AB7-1820-4EFB-B3F2-D0266200E6C0}"/>
                  </a:ext>
                </a:extLst>
              </p:cNvPr>
              <p:cNvSpPr/>
              <p:nvPr userDrawn="1"/>
            </p:nvSpPr>
            <p:spPr>
              <a:xfrm>
                <a:off x="12582399" y="2852936"/>
                <a:ext cx="533739" cy="533878"/>
              </a:xfrm>
              <a:prstGeom prst="roundRect">
                <a:avLst/>
              </a:prstGeom>
              <a:noFill/>
              <a:ln w="25400" cap="flat">
                <a:solidFill>
                  <a:srgbClr val="CCCCCC"/>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IN" sz="900">
                  <a:solidFill>
                    <a:schemeClr val="tx1"/>
                  </a:solidFill>
                </a:endParaRPr>
              </a:p>
            </p:txBody>
          </p:sp>
          <p:grpSp>
            <p:nvGrpSpPr>
              <p:cNvPr id="86" name="Group 85">
                <a:extLst>
                  <a:ext uri="{FF2B5EF4-FFF2-40B4-BE49-F238E27FC236}">
                    <a16:creationId xmlns:a16="http://schemas.microsoft.com/office/drawing/2014/main" id="{B90F8287-74B3-4322-AFF4-BC0952BCC63C}"/>
                  </a:ext>
                </a:extLst>
              </p:cNvPr>
              <p:cNvGrpSpPr/>
              <p:nvPr userDrawn="1"/>
            </p:nvGrpSpPr>
            <p:grpSpPr>
              <a:xfrm>
                <a:off x="12719490" y="2946522"/>
                <a:ext cx="259556" cy="346707"/>
                <a:chOff x="12720736" y="129965"/>
                <a:chExt cx="259556" cy="346707"/>
              </a:xfrm>
            </p:grpSpPr>
            <p:cxnSp>
              <p:nvCxnSpPr>
                <p:cNvPr id="79" name="Straight Connector 78">
                  <a:extLst>
                    <a:ext uri="{FF2B5EF4-FFF2-40B4-BE49-F238E27FC236}">
                      <a16:creationId xmlns:a16="http://schemas.microsoft.com/office/drawing/2014/main" id="{4F8F22E4-E56B-4DD0-9C82-4E9226EDAE9E}"/>
                    </a:ext>
                  </a:extLst>
                </p:cNvPr>
                <p:cNvCxnSpPr/>
                <p:nvPr userDrawn="1"/>
              </p:nvCxnSpPr>
              <p:spPr>
                <a:xfrm>
                  <a:off x="12720736" y="322322"/>
                  <a:ext cx="0" cy="154350"/>
                </a:xfrm>
                <a:prstGeom prst="line">
                  <a:avLst/>
                </a:prstGeom>
                <a:noFill/>
                <a:ln w="25400" cap="rnd">
                  <a:solidFill>
                    <a:srgbClr val="CCCCCC"/>
                  </a:solidFill>
                  <a:prstDash val="solid"/>
                  <a:miter/>
                </a:ln>
              </p:spPr>
            </p:cxnSp>
            <p:cxnSp>
              <p:nvCxnSpPr>
                <p:cNvPr id="80" name="Straight Connector 79">
                  <a:extLst>
                    <a:ext uri="{FF2B5EF4-FFF2-40B4-BE49-F238E27FC236}">
                      <a16:creationId xmlns:a16="http://schemas.microsoft.com/office/drawing/2014/main" id="{A4787B0A-523B-42CF-9915-22702F56F9BF}"/>
                    </a:ext>
                  </a:extLst>
                </p:cNvPr>
                <p:cNvCxnSpPr>
                  <a:cxnSpLocks/>
                </p:cNvCxnSpPr>
                <p:nvPr userDrawn="1"/>
              </p:nvCxnSpPr>
              <p:spPr>
                <a:xfrm>
                  <a:off x="12807255" y="260648"/>
                  <a:ext cx="0" cy="216024"/>
                </a:xfrm>
                <a:prstGeom prst="line">
                  <a:avLst/>
                </a:prstGeom>
                <a:noFill/>
                <a:ln w="25400" cap="rnd">
                  <a:solidFill>
                    <a:srgbClr val="CCCCCC"/>
                  </a:solidFill>
                  <a:prstDash val="solid"/>
                  <a:miter/>
                </a:ln>
              </p:spPr>
            </p:cxnSp>
            <p:cxnSp>
              <p:nvCxnSpPr>
                <p:cNvPr id="82" name="Straight Connector 81">
                  <a:extLst>
                    <a:ext uri="{FF2B5EF4-FFF2-40B4-BE49-F238E27FC236}">
                      <a16:creationId xmlns:a16="http://schemas.microsoft.com/office/drawing/2014/main" id="{15E5125D-9227-4FA3-8F11-0BDDFC9F9A68}"/>
                    </a:ext>
                  </a:extLst>
                </p:cNvPr>
                <p:cNvCxnSpPr/>
                <p:nvPr userDrawn="1"/>
              </p:nvCxnSpPr>
              <p:spPr>
                <a:xfrm>
                  <a:off x="12893774" y="322322"/>
                  <a:ext cx="0" cy="154350"/>
                </a:xfrm>
                <a:prstGeom prst="line">
                  <a:avLst/>
                </a:prstGeom>
                <a:noFill/>
                <a:ln w="25400" cap="rnd">
                  <a:solidFill>
                    <a:srgbClr val="CCCCCC"/>
                  </a:solidFill>
                  <a:prstDash val="solid"/>
                  <a:miter/>
                </a:ln>
              </p:spPr>
            </p:cxnSp>
            <p:cxnSp>
              <p:nvCxnSpPr>
                <p:cNvPr id="83" name="Straight Connector 82">
                  <a:extLst>
                    <a:ext uri="{FF2B5EF4-FFF2-40B4-BE49-F238E27FC236}">
                      <a16:creationId xmlns:a16="http://schemas.microsoft.com/office/drawing/2014/main" id="{54E12E97-3EAC-4B36-AF2D-9B91C62B68B7}"/>
                    </a:ext>
                  </a:extLst>
                </p:cNvPr>
                <p:cNvCxnSpPr>
                  <a:cxnSpLocks/>
                </p:cNvCxnSpPr>
                <p:nvPr userDrawn="1"/>
              </p:nvCxnSpPr>
              <p:spPr>
                <a:xfrm>
                  <a:off x="12980292" y="129965"/>
                  <a:ext cx="0" cy="346707"/>
                </a:xfrm>
                <a:prstGeom prst="line">
                  <a:avLst/>
                </a:prstGeom>
                <a:noFill/>
                <a:ln w="25400" cap="rnd">
                  <a:solidFill>
                    <a:srgbClr val="CCCCCC"/>
                  </a:solidFill>
                  <a:prstDash val="solid"/>
                  <a:miter/>
                </a:ln>
              </p:spPr>
            </p:cxnSp>
          </p:grpSp>
        </p:grpSp>
        <p:sp>
          <p:nvSpPr>
            <p:cNvPr id="92" name="Text Placeholder 15">
              <a:extLst>
                <a:ext uri="{FF2B5EF4-FFF2-40B4-BE49-F238E27FC236}">
                  <a16:creationId xmlns:a16="http://schemas.microsoft.com/office/drawing/2014/main" id="{AD784EF3-3677-45CC-83EE-2189BB9E0793}"/>
                </a:ext>
              </a:extLst>
            </p:cNvPr>
            <p:cNvSpPr txBox="1">
              <a:spLocks/>
            </p:cNvSpPr>
            <p:nvPr/>
          </p:nvSpPr>
          <p:spPr>
            <a:xfrm>
              <a:off x="12571368" y="597278"/>
              <a:ext cx="1872207" cy="1889492"/>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b="1" dirty="0">
                  <a:solidFill>
                    <a:schemeClr val="accent4"/>
                  </a:solidFill>
                </a:rPr>
                <a:t>To create bar/pie chart: </a:t>
              </a:r>
            </a:p>
            <a:p>
              <a:pPr marL="171450" lvl="1" indent="-171450">
                <a:spcBef>
                  <a:spcPts val="0"/>
                </a:spcBef>
              </a:pPr>
              <a:r>
                <a:rPr lang="en-GB" sz="900" dirty="0">
                  <a:solidFill>
                    <a:schemeClr val="accent4"/>
                  </a:solidFill>
                </a:rPr>
                <a:t>Click on the ‘Insert Chart’ button in the middle of placeholder box.</a:t>
              </a:r>
            </a:p>
            <a:p>
              <a:pPr marL="171450" lvl="1" indent="-171450">
                <a:spcBef>
                  <a:spcPts val="0"/>
                </a:spcBef>
              </a:pPr>
              <a:r>
                <a:rPr lang="en-GB" sz="900" dirty="0">
                  <a:solidFill>
                    <a:schemeClr val="accent4"/>
                  </a:solidFill>
                </a:rPr>
                <a:t>Select the style of infographic/chart, insert the figures as normal and click on the ‘ok’ button.</a:t>
              </a:r>
            </a:p>
            <a:p>
              <a:pPr marL="171450" lvl="1" indent="-171450">
                <a:spcBef>
                  <a:spcPts val="0"/>
                </a:spcBef>
              </a:pPr>
              <a:r>
                <a:rPr lang="en-GB" sz="900" dirty="0">
                  <a:solidFill>
                    <a:schemeClr val="accent4"/>
                  </a:solidFill>
                </a:rPr>
                <a:t>All charts will generate the correct branded colour schemes.</a:t>
              </a:r>
            </a:p>
          </p:txBody>
        </p:sp>
      </p:grpSp>
    </p:spTree>
    <p:extLst>
      <p:ext uri="{BB962C8B-B14F-4D97-AF65-F5344CB8AC3E}">
        <p14:creationId xmlns:p14="http://schemas.microsoft.com/office/powerpoint/2010/main" val="3976064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ext and imagery Layou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3B61C89-EA02-4B02-A7F7-E6ED180F9BA7}"/>
              </a:ext>
            </a:extLst>
          </p:cNvPr>
          <p:cNvSpPr>
            <a:spLocks/>
          </p:cNvSpPr>
          <p:nvPr userDrawn="1"/>
        </p:nvSpPr>
        <p:spPr>
          <a:xfrm>
            <a:off x="0" y="-15176"/>
            <a:ext cx="12192000" cy="6873176"/>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gradFill flip="none" rotWithShape="1">
            <a:gsLst>
              <a:gs pos="74000">
                <a:schemeClr val="bg2">
                  <a:lumMod val="20000"/>
                  <a:lumOff val="80000"/>
                  <a:alpha val="50000"/>
                </a:schemeClr>
              </a:gs>
              <a:gs pos="100000">
                <a:schemeClr val="bg2"/>
              </a:gs>
            </a:gsLst>
            <a:lin ang="2700000" scaled="1"/>
            <a:tileRect/>
          </a:gradFill>
          <a:ln w="3175" cap="flat">
            <a:noFill/>
            <a:prstDash val="solid"/>
            <a:miter/>
          </a:ln>
        </p:spPr>
        <p:txBody>
          <a:bodyPr rtlCol="0" anchor="ctr"/>
          <a:lstStyle/>
          <a:p>
            <a:pPr lvl="0"/>
            <a:endParaRPr lang="en-IN" dirty="0"/>
          </a:p>
        </p:txBody>
      </p:sp>
      <p:pic>
        <p:nvPicPr>
          <p:cNvPr id="3" name="Graphic 2">
            <a:extLst>
              <a:ext uri="{FF2B5EF4-FFF2-40B4-BE49-F238E27FC236}">
                <a16:creationId xmlns:a16="http://schemas.microsoft.com/office/drawing/2014/main" id="{A9C9707D-D200-4D20-87E1-69AD08F60BC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4394200" cy="6858000"/>
          </a:xfrm>
          <a:prstGeom prst="rect">
            <a:avLst/>
          </a:prstGeom>
        </p:spPr>
      </p:pic>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2965628" cy="1077218"/>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bg1"/>
                </a:solidFill>
                <a:latin typeface="+mj-lt"/>
                <a:ea typeface="GT America Rg" panose="00000500000000000000" pitchFamily="50" charset="0"/>
                <a:cs typeface="+mj-cs"/>
              </a:defRPr>
            </a:lvl1pPr>
          </a:lstStyle>
          <a:p>
            <a:pPr lvl="0"/>
            <a:r>
              <a:rPr lang="da-DK" dirty="0"/>
              <a:t>Insert text here</a:t>
            </a:r>
            <a:endParaRPr lang="hi-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1114148" y="2481054"/>
            <a:ext cx="2965628" cy="34474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grpSp>
        <p:nvGrpSpPr>
          <p:cNvPr id="23" name="Group 22">
            <a:extLst>
              <a:ext uri="{FF2B5EF4-FFF2-40B4-BE49-F238E27FC236}">
                <a16:creationId xmlns:a16="http://schemas.microsoft.com/office/drawing/2014/main" id="{87D9893A-FA10-411F-AC74-EA2836C0398F}"/>
              </a:ext>
            </a:extLst>
          </p:cNvPr>
          <p:cNvGrpSpPr/>
          <p:nvPr userDrawn="1"/>
        </p:nvGrpSpPr>
        <p:grpSpPr>
          <a:xfrm>
            <a:off x="1009978" y="6051679"/>
            <a:ext cx="712676" cy="365125"/>
            <a:chOff x="1881528" y="6046917"/>
            <a:chExt cx="600882" cy="365125"/>
          </a:xfrm>
        </p:grpSpPr>
        <p:sp>
          <p:nvSpPr>
            <p:cNvPr id="24" name="Slide Number Placeholder 12">
              <a:extLst>
                <a:ext uri="{FF2B5EF4-FFF2-40B4-BE49-F238E27FC236}">
                  <a16:creationId xmlns:a16="http://schemas.microsoft.com/office/drawing/2014/main" id="{449CFE55-AFF4-4DA0-A823-15466C26402F}"/>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25" name="Slide Number Placeholder 12">
              <a:extLst>
                <a:ext uri="{FF2B5EF4-FFF2-40B4-BE49-F238E27FC236}">
                  <a16:creationId xmlns:a16="http://schemas.microsoft.com/office/drawing/2014/main" id="{836EC4DB-87A9-4E5D-B8CE-34D80466614D}"/>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26" name="Slide Number Placeholder 8">
            <a:extLst>
              <a:ext uri="{FF2B5EF4-FFF2-40B4-BE49-F238E27FC236}">
                <a16:creationId xmlns:a16="http://schemas.microsoft.com/office/drawing/2014/main" id="{07C51E2E-4A56-48F1-B6AF-0C0422DC1A00}"/>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a:t>
            </a:fld>
            <a:endParaRPr lang="en-IN" dirty="0"/>
          </a:p>
        </p:txBody>
      </p:sp>
      <p:sp>
        <p:nvSpPr>
          <p:cNvPr id="12" name="Chart Placeholder 8">
            <a:extLst>
              <a:ext uri="{FF2B5EF4-FFF2-40B4-BE49-F238E27FC236}">
                <a16:creationId xmlns:a16="http://schemas.microsoft.com/office/drawing/2014/main" id="{54F6119C-F695-49DA-9FF7-9242DA6D1CDA}"/>
              </a:ext>
            </a:extLst>
          </p:cNvPr>
          <p:cNvSpPr>
            <a:spLocks noGrp="1"/>
          </p:cNvSpPr>
          <p:nvPr>
            <p:ph type="chart" sz="quarter" idx="28" hasCustomPrompt="1"/>
          </p:nvPr>
        </p:nvSpPr>
        <p:spPr>
          <a:xfrm>
            <a:off x="6312024" y="1060431"/>
            <a:ext cx="4394200" cy="4394200"/>
          </a:xfrm>
        </p:spPr>
        <p:txBody>
          <a:bodyPr/>
          <a:lstStyle>
            <a:lvl1pPr>
              <a:defRPr/>
            </a:lvl1pPr>
          </a:lstStyle>
          <a:p>
            <a:pPr marL="0" marR="0" lvl="0" indent="0" algn="l" defTabSz="914400" rtl="0" eaLnBrk="1" fontAlgn="auto" latinLnBrk="0" hangingPunct="1">
              <a:lnSpc>
                <a:spcPct val="125000"/>
              </a:lnSpc>
              <a:spcBef>
                <a:spcPts val="700"/>
              </a:spcBef>
              <a:spcAft>
                <a:spcPts val="0"/>
              </a:spcAft>
              <a:buClrTx/>
              <a:buSzTx/>
              <a:buFont typeface="Arial" panose="020B0604020202020204" pitchFamily="34" charset="0"/>
              <a:buNone/>
              <a:tabLst/>
              <a:defRPr/>
            </a:pPr>
            <a:r>
              <a:rPr lang="en-US" dirty="0"/>
              <a:t>Click to add Chart</a:t>
            </a:r>
            <a:endParaRPr lang="hi-IN" dirty="0"/>
          </a:p>
          <a:p>
            <a:endParaRPr lang="en-IN" dirty="0"/>
          </a:p>
        </p:txBody>
      </p:sp>
      <p:sp>
        <p:nvSpPr>
          <p:cNvPr id="13" name="Text Placeholder 32">
            <a:extLst>
              <a:ext uri="{FF2B5EF4-FFF2-40B4-BE49-F238E27FC236}">
                <a16:creationId xmlns:a16="http://schemas.microsoft.com/office/drawing/2014/main" id="{B891F1FA-0154-45D7-A8F7-E288089DE191}"/>
              </a:ext>
            </a:extLst>
          </p:cNvPr>
          <p:cNvSpPr>
            <a:spLocks noGrp="1"/>
          </p:cNvSpPr>
          <p:nvPr>
            <p:ph type="body" sz="quarter" idx="25" hasCustomPrompt="1"/>
          </p:nvPr>
        </p:nvSpPr>
        <p:spPr>
          <a:xfrm>
            <a:off x="1114149" y="942114"/>
            <a:ext cx="2965628"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7" name="Group 16">
            <a:extLst>
              <a:ext uri="{FF2B5EF4-FFF2-40B4-BE49-F238E27FC236}">
                <a16:creationId xmlns:a16="http://schemas.microsoft.com/office/drawing/2014/main" id="{5D3DD213-C719-4E4D-8D7B-696396B132B9}"/>
              </a:ext>
            </a:extLst>
          </p:cNvPr>
          <p:cNvGrpSpPr/>
          <p:nvPr userDrawn="1"/>
        </p:nvGrpSpPr>
        <p:grpSpPr>
          <a:xfrm>
            <a:off x="11184000" y="6562800"/>
            <a:ext cx="1008000" cy="295200"/>
            <a:chOff x="-4575695" y="8264475"/>
            <a:chExt cx="15209243" cy="4446102"/>
          </a:xfrm>
        </p:grpSpPr>
        <p:sp>
          <p:nvSpPr>
            <p:cNvPr id="18" name="Rectangle 17">
              <a:extLst>
                <a:ext uri="{FF2B5EF4-FFF2-40B4-BE49-F238E27FC236}">
                  <a16:creationId xmlns:a16="http://schemas.microsoft.com/office/drawing/2014/main" id="{DACCB426-3A43-4103-AF8B-D5E6C3C6E910}"/>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 name="Group 18">
              <a:extLst>
                <a:ext uri="{FF2B5EF4-FFF2-40B4-BE49-F238E27FC236}">
                  <a16:creationId xmlns:a16="http://schemas.microsoft.com/office/drawing/2014/main" id="{8868C638-B2BC-4584-8E06-6FD8D1592A50}"/>
                </a:ext>
              </a:extLst>
            </p:cNvPr>
            <p:cNvGrpSpPr/>
            <p:nvPr userDrawn="1"/>
          </p:nvGrpSpPr>
          <p:grpSpPr>
            <a:xfrm>
              <a:off x="-2666274" y="9751326"/>
              <a:ext cx="11390400" cy="1472400"/>
              <a:chOff x="2087541" y="-1621965"/>
              <a:chExt cx="12192054" cy="1578711"/>
            </a:xfrm>
          </p:grpSpPr>
          <p:sp>
            <p:nvSpPr>
              <p:cNvPr id="20" name="Freeform: Shape 19">
                <a:extLst>
                  <a:ext uri="{FF2B5EF4-FFF2-40B4-BE49-F238E27FC236}">
                    <a16:creationId xmlns:a16="http://schemas.microsoft.com/office/drawing/2014/main" id="{D419B730-FF4C-47D5-97C0-1CC8438B399F}"/>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93BD8CFA-8712-4CA4-857E-6C1CED77991B}"/>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432CE008-1433-448E-8110-56503809055F}"/>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40" name="Group 39">
            <a:extLst>
              <a:ext uri="{FF2B5EF4-FFF2-40B4-BE49-F238E27FC236}">
                <a16:creationId xmlns:a16="http://schemas.microsoft.com/office/drawing/2014/main" id="{1D92E2B5-4915-4E31-B410-FA67D4DC777B}"/>
              </a:ext>
            </a:extLst>
          </p:cNvPr>
          <p:cNvGrpSpPr/>
          <p:nvPr userDrawn="1"/>
        </p:nvGrpSpPr>
        <p:grpSpPr>
          <a:xfrm>
            <a:off x="12571367" y="-1"/>
            <a:ext cx="1872208" cy="2486771"/>
            <a:chOff x="12571367" y="-1"/>
            <a:chExt cx="1872208" cy="2486771"/>
          </a:xfrm>
        </p:grpSpPr>
        <p:grpSp>
          <p:nvGrpSpPr>
            <p:cNvPr id="41" name="Group 40">
              <a:extLst>
                <a:ext uri="{FF2B5EF4-FFF2-40B4-BE49-F238E27FC236}">
                  <a16:creationId xmlns:a16="http://schemas.microsoft.com/office/drawing/2014/main" id="{2FEC7523-A8C0-423A-A867-A3130FF3EAB6}"/>
                </a:ext>
              </a:extLst>
            </p:cNvPr>
            <p:cNvGrpSpPr/>
            <p:nvPr userDrawn="1"/>
          </p:nvGrpSpPr>
          <p:grpSpPr>
            <a:xfrm>
              <a:off x="12571367" y="-1"/>
              <a:ext cx="521965" cy="522101"/>
              <a:chOff x="12582399" y="2852936"/>
              <a:chExt cx="533739" cy="533878"/>
            </a:xfrm>
          </p:grpSpPr>
          <p:sp>
            <p:nvSpPr>
              <p:cNvPr id="43" name="Rectangle: Rounded Corners 42">
                <a:extLst>
                  <a:ext uri="{FF2B5EF4-FFF2-40B4-BE49-F238E27FC236}">
                    <a16:creationId xmlns:a16="http://schemas.microsoft.com/office/drawing/2014/main" id="{4A305857-0A42-4E16-82D1-4CD755AD8540}"/>
                  </a:ext>
                </a:extLst>
              </p:cNvPr>
              <p:cNvSpPr/>
              <p:nvPr userDrawn="1"/>
            </p:nvSpPr>
            <p:spPr>
              <a:xfrm>
                <a:off x="12582399" y="2852936"/>
                <a:ext cx="533739" cy="533878"/>
              </a:xfrm>
              <a:prstGeom prst="roundRect">
                <a:avLst/>
              </a:prstGeom>
              <a:noFill/>
              <a:ln w="25400" cap="flat">
                <a:solidFill>
                  <a:srgbClr val="CCCCCC"/>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IN" sz="900">
                  <a:solidFill>
                    <a:schemeClr val="tx1"/>
                  </a:solidFill>
                </a:endParaRPr>
              </a:p>
            </p:txBody>
          </p:sp>
          <p:grpSp>
            <p:nvGrpSpPr>
              <p:cNvPr id="44" name="Group 43">
                <a:extLst>
                  <a:ext uri="{FF2B5EF4-FFF2-40B4-BE49-F238E27FC236}">
                    <a16:creationId xmlns:a16="http://schemas.microsoft.com/office/drawing/2014/main" id="{00823172-22BB-449C-8131-F9A67DB0E542}"/>
                  </a:ext>
                </a:extLst>
              </p:cNvPr>
              <p:cNvGrpSpPr/>
              <p:nvPr userDrawn="1"/>
            </p:nvGrpSpPr>
            <p:grpSpPr>
              <a:xfrm>
                <a:off x="12719490" y="2946522"/>
                <a:ext cx="259556" cy="346707"/>
                <a:chOff x="12720736" y="129965"/>
                <a:chExt cx="259556" cy="346707"/>
              </a:xfrm>
            </p:grpSpPr>
            <p:cxnSp>
              <p:nvCxnSpPr>
                <p:cNvPr id="45" name="Straight Connector 44">
                  <a:extLst>
                    <a:ext uri="{FF2B5EF4-FFF2-40B4-BE49-F238E27FC236}">
                      <a16:creationId xmlns:a16="http://schemas.microsoft.com/office/drawing/2014/main" id="{A8C537DF-25A8-420B-BD58-AA9BE49C9711}"/>
                    </a:ext>
                  </a:extLst>
                </p:cNvPr>
                <p:cNvCxnSpPr/>
                <p:nvPr userDrawn="1"/>
              </p:nvCxnSpPr>
              <p:spPr>
                <a:xfrm>
                  <a:off x="12720736" y="322322"/>
                  <a:ext cx="0" cy="154350"/>
                </a:xfrm>
                <a:prstGeom prst="line">
                  <a:avLst/>
                </a:prstGeom>
                <a:noFill/>
                <a:ln w="25400" cap="rnd">
                  <a:solidFill>
                    <a:srgbClr val="CCCCCC"/>
                  </a:solidFill>
                  <a:prstDash val="solid"/>
                  <a:miter/>
                </a:ln>
              </p:spPr>
            </p:cxnSp>
            <p:cxnSp>
              <p:nvCxnSpPr>
                <p:cNvPr id="46" name="Straight Connector 45">
                  <a:extLst>
                    <a:ext uri="{FF2B5EF4-FFF2-40B4-BE49-F238E27FC236}">
                      <a16:creationId xmlns:a16="http://schemas.microsoft.com/office/drawing/2014/main" id="{E3B55AE1-0D04-4329-92ED-33D931B1F888}"/>
                    </a:ext>
                  </a:extLst>
                </p:cNvPr>
                <p:cNvCxnSpPr>
                  <a:cxnSpLocks/>
                </p:cNvCxnSpPr>
                <p:nvPr userDrawn="1"/>
              </p:nvCxnSpPr>
              <p:spPr>
                <a:xfrm>
                  <a:off x="12807255" y="260648"/>
                  <a:ext cx="0" cy="216024"/>
                </a:xfrm>
                <a:prstGeom prst="line">
                  <a:avLst/>
                </a:prstGeom>
                <a:noFill/>
                <a:ln w="25400" cap="rnd">
                  <a:solidFill>
                    <a:srgbClr val="CCCCCC"/>
                  </a:solidFill>
                  <a:prstDash val="solid"/>
                  <a:miter/>
                </a:ln>
              </p:spPr>
            </p:cxnSp>
            <p:cxnSp>
              <p:nvCxnSpPr>
                <p:cNvPr id="47" name="Straight Connector 46">
                  <a:extLst>
                    <a:ext uri="{FF2B5EF4-FFF2-40B4-BE49-F238E27FC236}">
                      <a16:creationId xmlns:a16="http://schemas.microsoft.com/office/drawing/2014/main" id="{8EEC507A-FBA5-4496-ADE8-8A77C64A0CBC}"/>
                    </a:ext>
                  </a:extLst>
                </p:cNvPr>
                <p:cNvCxnSpPr/>
                <p:nvPr userDrawn="1"/>
              </p:nvCxnSpPr>
              <p:spPr>
                <a:xfrm>
                  <a:off x="12893774" y="322322"/>
                  <a:ext cx="0" cy="154350"/>
                </a:xfrm>
                <a:prstGeom prst="line">
                  <a:avLst/>
                </a:prstGeom>
                <a:noFill/>
                <a:ln w="25400" cap="rnd">
                  <a:solidFill>
                    <a:srgbClr val="CCCCCC"/>
                  </a:solidFill>
                  <a:prstDash val="solid"/>
                  <a:miter/>
                </a:ln>
              </p:spPr>
            </p:cxnSp>
            <p:cxnSp>
              <p:nvCxnSpPr>
                <p:cNvPr id="48" name="Straight Connector 47">
                  <a:extLst>
                    <a:ext uri="{FF2B5EF4-FFF2-40B4-BE49-F238E27FC236}">
                      <a16:creationId xmlns:a16="http://schemas.microsoft.com/office/drawing/2014/main" id="{B4ABE552-B7AF-4895-A4DE-8D330199C956}"/>
                    </a:ext>
                  </a:extLst>
                </p:cNvPr>
                <p:cNvCxnSpPr>
                  <a:cxnSpLocks/>
                </p:cNvCxnSpPr>
                <p:nvPr userDrawn="1"/>
              </p:nvCxnSpPr>
              <p:spPr>
                <a:xfrm>
                  <a:off x="12980292" y="129965"/>
                  <a:ext cx="0" cy="346707"/>
                </a:xfrm>
                <a:prstGeom prst="line">
                  <a:avLst/>
                </a:prstGeom>
                <a:noFill/>
                <a:ln w="25400" cap="rnd">
                  <a:solidFill>
                    <a:srgbClr val="CCCCCC"/>
                  </a:solidFill>
                  <a:prstDash val="solid"/>
                  <a:miter/>
                </a:ln>
              </p:spPr>
            </p:cxnSp>
          </p:grpSp>
        </p:grpSp>
        <p:sp>
          <p:nvSpPr>
            <p:cNvPr id="42" name="Text Placeholder 15">
              <a:extLst>
                <a:ext uri="{FF2B5EF4-FFF2-40B4-BE49-F238E27FC236}">
                  <a16:creationId xmlns:a16="http://schemas.microsoft.com/office/drawing/2014/main" id="{92E437F5-B16B-47B8-8F72-0EBB58786EC7}"/>
                </a:ext>
              </a:extLst>
            </p:cNvPr>
            <p:cNvSpPr txBox="1">
              <a:spLocks/>
            </p:cNvSpPr>
            <p:nvPr/>
          </p:nvSpPr>
          <p:spPr>
            <a:xfrm>
              <a:off x="12571368" y="597278"/>
              <a:ext cx="1872207" cy="1889492"/>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b="1" dirty="0">
                  <a:solidFill>
                    <a:schemeClr val="accent4"/>
                  </a:solidFill>
                </a:rPr>
                <a:t>To create bar/pie chart: </a:t>
              </a:r>
            </a:p>
            <a:p>
              <a:pPr marL="171450" lvl="1" indent="-171450">
                <a:spcBef>
                  <a:spcPts val="0"/>
                </a:spcBef>
              </a:pPr>
              <a:r>
                <a:rPr lang="en-GB" sz="900" dirty="0">
                  <a:solidFill>
                    <a:schemeClr val="accent4"/>
                  </a:solidFill>
                </a:rPr>
                <a:t>Click on the ‘Insert Chart’ button in the middle of placeholder box.</a:t>
              </a:r>
            </a:p>
            <a:p>
              <a:pPr marL="171450" lvl="1" indent="-171450">
                <a:spcBef>
                  <a:spcPts val="0"/>
                </a:spcBef>
              </a:pPr>
              <a:r>
                <a:rPr lang="en-GB" sz="900" dirty="0">
                  <a:solidFill>
                    <a:schemeClr val="accent4"/>
                  </a:solidFill>
                </a:rPr>
                <a:t>Select the style of infographic/chart, insert the figures as normal and click on the ‘ok’ button.</a:t>
              </a:r>
            </a:p>
            <a:p>
              <a:pPr marL="171450" lvl="1" indent="-171450">
                <a:spcBef>
                  <a:spcPts val="0"/>
                </a:spcBef>
              </a:pPr>
              <a:r>
                <a:rPr lang="en-GB" sz="900" dirty="0">
                  <a:solidFill>
                    <a:schemeClr val="accent4"/>
                  </a:solidFill>
                </a:rPr>
                <a:t>All charts will generate the correct branded colour schemes.</a:t>
              </a:r>
            </a:p>
          </p:txBody>
        </p:sp>
      </p:grpSp>
    </p:spTree>
    <p:extLst>
      <p:ext uri="{BB962C8B-B14F-4D97-AF65-F5344CB8AC3E}">
        <p14:creationId xmlns:p14="http://schemas.microsoft.com/office/powerpoint/2010/main" val="481937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ext and imagery Layout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9C9707D-D200-4D20-87E1-69AD08F60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9885640" cy="538609"/>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bg1"/>
                </a:solidFill>
                <a:latin typeface="+mj-lt"/>
                <a:ea typeface="GT America Rg" panose="00000500000000000000" pitchFamily="50" charset="0"/>
                <a:cs typeface="+mj-cs"/>
              </a:defRPr>
            </a:lvl1pPr>
          </a:lstStyle>
          <a:p>
            <a:pPr lvl="0"/>
            <a:r>
              <a:rPr lang="da-DK" dirty="0"/>
              <a:t>Insert text here</a:t>
            </a:r>
            <a:endParaRPr lang="hi-IN" dirty="0"/>
          </a:p>
        </p:txBody>
      </p:sp>
      <p:grpSp>
        <p:nvGrpSpPr>
          <p:cNvPr id="23" name="Group 22">
            <a:extLst>
              <a:ext uri="{FF2B5EF4-FFF2-40B4-BE49-F238E27FC236}">
                <a16:creationId xmlns:a16="http://schemas.microsoft.com/office/drawing/2014/main" id="{87D9893A-FA10-411F-AC74-EA2836C0398F}"/>
              </a:ext>
            </a:extLst>
          </p:cNvPr>
          <p:cNvGrpSpPr/>
          <p:nvPr userDrawn="1"/>
        </p:nvGrpSpPr>
        <p:grpSpPr>
          <a:xfrm>
            <a:off x="1009978" y="6051679"/>
            <a:ext cx="712676" cy="365125"/>
            <a:chOff x="1881528" y="6046917"/>
            <a:chExt cx="600882" cy="365125"/>
          </a:xfrm>
        </p:grpSpPr>
        <p:sp>
          <p:nvSpPr>
            <p:cNvPr id="24" name="Slide Number Placeholder 12">
              <a:extLst>
                <a:ext uri="{FF2B5EF4-FFF2-40B4-BE49-F238E27FC236}">
                  <a16:creationId xmlns:a16="http://schemas.microsoft.com/office/drawing/2014/main" id="{449CFE55-AFF4-4DA0-A823-15466C26402F}"/>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25" name="Slide Number Placeholder 12">
              <a:extLst>
                <a:ext uri="{FF2B5EF4-FFF2-40B4-BE49-F238E27FC236}">
                  <a16:creationId xmlns:a16="http://schemas.microsoft.com/office/drawing/2014/main" id="{836EC4DB-87A9-4E5D-B8CE-34D80466614D}"/>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26" name="Slide Number Placeholder 8">
            <a:extLst>
              <a:ext uri="{FF2B5EF4-FFF2-40B4-BE49-F238E27FC236}">
                <a16:creationId xmlns:a16="http://schemas.microsoft.com/office/drawing/2014/main" id="{07C51E2E-4A56-48F1-B6AF-0C0422DC1A00}"/>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a:t>
            </a:fld>
            <a:endParaRPr lang="en-IN" dirty="0"/>
          </a:p>
        </p:txBody>
      </p:sp>
      <p:sp>
        <p:nvSpPr>
          <p:cNvPr id="6" name="Table Placeholder 5">
            <a:extLst>
              <a:ext uri="{FF2B5EF4-FFF2-40B4-BE49-F238E27FC236}">
                <a16:creationId xmlns:a16="http://schemas.microsoft.com/office/drawing/2014/main" id="{4D4EA76A-1826-4748-8C65-58CFCB6BAC66}"/>
              </a:ext>
            </a:extLst>
          </p:cNvPr>
          <p:cNvSpPr>
            <a:spLocks noGrp="1"/>
          </p:cNvSpPr>
          <p:nvPr>
            <p:ph type="tbl" sz="quarter" idx="26" hasCustomPrompt="1"/>
          </p:nvPr>
        </p:nvSpPr>
        <p:spPr>
          <a:xfrm>
            <a:off x="1136200" y="2420888"/>
            <a:ext cx="9863588" cy="3494997"/>
          </a:xfrm>
        </p:spPr>
        <p:txBody>
          <a:bodyPr/>
          <a:lstStyle>
            <a:lvl1pPr algn="l">
              <a:defRPr>
                <a:solidFill>
                  <a:schemeClr val="bg1"/>
                </a:solidFill>
              </a:defRPr>
            </a:lvl1pPr>
          </a:lstStyle>
          <a:p>
            <a:r>
              <a:rPr lang="en-US" dirty="0"/>
              <a:t>Click to add table</a:t>
            </a:r>
            <a:endParaRPr lang="hi-IN" dirty="0"/>
          </a:p>
        </p:txBody>
      </p:sp>
      <p:sp>
        <p:nvSpPr>
          <p:cNvPr id="11" name="Text Placeholder 32">
            <a:extLst>
              <a:ext uri="{FF2B5EF4-FFF2-40B4-BE49-F238E27FC236}">
                <a16:creationId xmlns:a16="http://schemas.microsoft.com/office/drawing/2014/main" id="{2D9949FF-2CFC-46BC-874A-BDA6164B0CA9}"/>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5" name="Group 14">
            <a:extLst>
              <a:ext uri="{FF2B5EF4-FFF2-40B4-BE49-F238E27FC236}">
                <a16:creationId xmlns:a16="http://schemas.microsoft.com/office/drawing/2014/main" id="{82394E49-29FB-426F-9B32-6654AF86927B}"/>
              </a:ext>
            </a:extLst>
          </p:cNvPr>
          <p:cNvGrpSpPr/>
          <p:nvPr userDrawn="1"/>
        </p:nvGrpSpPr>
        <p:grpSpPr>
          <a:xfrm>
            <a:off x="11184000" y="6562800"/>
            <a:ext cx="1008000" cy="295200"/>
            <a:chOff x="-4575695" y="8264475"/>
            <a:chExt cx="15209243" cy="4446102"/>
          </a:xfrm>
        </p:grpSpPr>
        <p:sp>
          <p:nvSpPr>
            <p:cNvPr id="16" name="Rectangle 15">
              <a:extLst>
                <a:ext uri="{FF2B5EF4-FFF2-40B4-BE49-F238E27FC236}">
                  <a16:creationId xmlns:a16="http://schemas.microsoft.com/office/drawing/2014/main" id="{D4AD47C0-B6E9-4FDC-8FD5-62F1D7A53F9F}"/>
                </a:ext>
              </a:extLst>
            </p:cNvPr>
            <p:cNvSpPr/>
            <p:nvPr userDrawn="1"/>
          </p:nvSpPr>
          <p:spPr>
            <a:xfrm>
              <a:off x="-4575695" y="8264475"/>
              <a:ext cx="15209243" cy="444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330FAB03-1402-4C17-B3AB-00D69B076678}"/>
                </a:ext>
              </a:extLst>
            </p:cNvPr>
            <p:cNvGrpSpPr/>
            <p:nvPr userDrawn="1"/>
          </p:nvGrpSpPr>
          <p:grpSpPr>
            <a:xfrm>
              <a:off x="-2666274" y="9751326"/>
              <a:ext cx="11390400" cy="1472400"/>
              <a:chOff x="2087541" y="-1621965"/>
              <a:chExt cx="12192054" cy="1578711"/>
            </a:xfrm>
          </p:grpSpPr>
          <p:sp>
            <p:nvSpPr>
              <p:cNvPr id="18" name="Freeform: Shape 17">
                <a:extLst>
                  <a:ext uri="{FF2B5EF4-FFF2-40B4-BE49-F238E27FC236}">
                    <a16:creationId xmlns:a16="http://schemas.microsoft.com/office/drawing/2014/main" id="{45B9287E-4D2E-44B2-A9A0-75CFDC44AA56}"/>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21DA7B2E-6CB5-4C88-A944-78C4C57392FF}"/>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FCB69D4D-192E-4F1D-8F2A-CD2A33112AF4}"/>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21" name="Group 20">
            <a:extLst>
              <a:ext uri="{FF2B5EF4-FFF2-40B4-BE49-F238E27FC236}">
                <a16:creationId xmlns:a16="http://schemas.microsoft.com/office/drawing/2014/main" id="{B8609D56-40E4-495E-9F4B-AA26C029AF15}"/>
              </a:ext>
            </a:extLst>
          </p:cNvPr>
          <p:cNvGrpSpPr/>
          <p:nvPr userDrawn="1"/>
        </p:nvGrpSpPr>
        <p:grpSpPr>
          <a:xfrm>
            <a:off x="12571366" y="0"/>
            <a:ext cx="1872209" cy="4457806"/>
            <a:chOff x="12571366" y="0"/>
            <a:chExt cx="1872209" cy="4457806"/>
          </a:xfrm>
        </p:grpSpPr>
        <p:grpSp>
          <p:nvGrpSpPr>
            <p:cNvPr id="22" name="Group 21">
              <a:extLst>
                <a:ext uri="{FF2B5EF4-FFF2-40B4-BE49-F238E27FC236}">
                  <a16:creationId xmlns:a16="http://schemas.microsoft.com/office/drawing/2014/main" id="{E604F216-395F-49EF-8552-7D35586F5A0E}"/>
                </a:ext>
              </a:extLst>
            </p:cNvPr>
            <p:cNvGrpSpPr/>
            <p:nvPr userDrawn="1"/>
          </p:nvGrpSpPr>
          <p:grpSpPr>
            <a:xfrm>
              <a:off x="12571367" y="0"/>
              <a:ext cx="1872208" cy="2313645"/>
              <a:chOff x="12674314" y="6424422"/>
              <a:chExt cx="2870527" cy="3547352"/>
            </a:xfrm>
          </p:grpSpPr>
          <p:sp>
            <p:nvSpPr>
              <p:cNvPr id="29" name="Freeform: Shape 28">
                <a:extLst>
                  <a:ext uri="{FF2B5EF4-FFF2-40B4-BE49-F238E27FC236}">
                    <a16:creationId xmlns:a16="http://schemas.microsoft.com/office/drawing/2014/main" id="{32060BA6-9F98-4881-AB09-192AE8BCF0F4}"/>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0" name="Text Placeholder 15">
                <a:extLst>
                  <a:ext uri="{FF2B5EF4-FFF2-40B4-BE49-F238E27FC236}">
                    <a16:creationId xmlns:a16="http://schemas.microsoft.com/office/drawing/2014/main" id="{FC8875F7-531A-4348-8A44-84E6302FD554}"/>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
          <p:nvSpPr>
            <p:cNvPr id="27" name="Freeform: Shape 26">
              <a:extLst>
                <a:ext uri="{FF2B5EF4-FFF2-40B4-BE49-F238E27FC236}">
                  <a16:creationId xmlns:a16="http://schemas.microsoft.com/office/drawing/2014/main" id="{80E9602A-6DB0-43D5-97EF-541007A04C0C}"/>
                </a:ext>
              </a:extLst>
            </p:cNvPr>
            <p:cNvSpPr/>
            <p:nvPr userDrawn="1"/>
          </p:nvSpPr>
          <p:spPr>
            <a:xfrm>
              <a:off x="12571366" y="2636912"/>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8" name="Text Placeholder 15">
              <a:extLst>
                <a:ext uri="{FF2B5EF4-FFF2-40B4-BE49-F238E27FC236}">
                  <a16:creationId xmlns:a16="http://schemas.microsoft.com/office/drawing/2014/main" id="{5B2F3E7A-9EC2-4BDF-A8A9-361DA334E67E}"/>
                </a:ext>
              </a:extLst>
            </p:cNvPr>
            <p:cNvSpPr txBox="1">
              <a:spLocks/>
            </p:cNvSpPr>
            <p:nvPr userDrawn="1"/>
          </p:nvSpPr>
          <p:spPr>
            <a:xfrm>
              <a:off x="12571366" y="326081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 </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spTree>
    <p:extLst>
      <p:ext uri="{BB962C8B-B14F-4D97-AF65-F5344CB8AC3E}">
        <p14:creationId xmlns:p14="http://schemas.microsoft.com/office/powerpoint/2010/main" val="2648500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1">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7D8D0B3-13F9-41BE-AB9C-CF894D6A8760}"/>
              </a:ext>
            </a:extLst>
          </p:cNvPr>
          <p:cNvSpPr/>
          <p:nvPr/>
        </p:nvSpPr>
        <p:spPr>
          <a:xfrm>
            <a:off x="0" y="0"/>
            <a:ext cx="12192000" cy="6858000"/>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chemeClr val="tx2"/>
          </a:solidFill>
          <a:ln w="3175" cap="flat">
            <a:noFill/>
            <a:prstDash val="solid"/>
            <a:miter/>
          </a:ln>
        </p:spPr>
        <p:txBody>
          <a:bodyPr rtlCol="0" anchor="ctr"/>
          <a:lstStyle/>
          <a:p>
            <a:endParaRPr lang="en-IN"/>
          </a:p>
        </p:txBody>
      </p:sp>
      <p:grpSp>
        <p:nvGrpSpPr>
          <p:cNvPr id="8" name="Group 7">
            <a:extLst>
              <a:ext uri="{FF2B5EF4-FFF2-40B4-BE49-F238E27FC236}">
                <a16:creationId xmlns:a16="http://schemas.microsoft.com/office/drawing/2014/main" id="{88A969FB-9F46-433F-9DD0-53C99895DA52}"/>
              </a:ext>
            </a:extLst>
          </p:cNvPr>
          <p:cNvGrpSpPr/>
          <p:nvPr userDrawn="1"/>
        </p:nvGrpSpPr>
        <p:grpSpPr>
          <a:xfrm>
            <a:off x="2483623" y="1259713"/>
            <a:ext cx="7084337" cy="3608394"/>
            <a:chOff x="2483623" y="1259713"/>
            <a:chExt cx="7084337" cy="3608394"/>
          </a:xfrm>
        </p:grpSpPr>
        <p:sp>
          <p:nvSpPr>
            <p:cNvPr id="9" name="Freeform: Shape 8">
              <a:extLst>
                <a:ext uri="{FF2B5EF4-FFF2-40B4-BE49-F238E27FC236}">
                  <a16:creationId xmlns:a16="http://schemas.microsoft.com/office/drawing/2014/main" id="{695DD252-0D80-4CCC-8FC2-F45520FA009B}"/>
                </a:ext>
              </a:extLst>
            </p:cNvPr>
            <p:cNvSpPr/>
            <p:nvPr/>
          </p:nvSpPr>
          <p:spPr>
            <a:xfrm>
              <a:off x="4606346" y="1259713"/>
              <a:ext cx="3605102" cy="3608394"/>
            </a:xfrm>
            <a:custGeom>
              <a:avLst/>
              <a:gdLst>
                <a:gd name="connsiteX0" fmla="*/ 3020708 w 3605102"/>
                <a:gd name="connsiteY0" fmla="*/ 102044 h 3608394"/>
                <a:gd name="connsiteX1" fmla="*/ 1490020 w 3605102"/>
                <a:gd name="connsiteY1" fmla="*/ 1758095 h 3608394"/>
                <a:gd name="connsiteX2" fmla="*/ 1371364 w 3605102"/>
                <a:gd name="connsiteY2" fmla="*/ 1761572 h 3608394"/>
                <a:gd name="connsiteX3" fmla="*/ 584740 w 3605102"/>
                <a:gd name="connsiteY3" fmla="*/ 849585 h 3608394"/>
                <a:gd name="connsiteX4" fmla="*/ 580848 w 3605102"/>
                <a:gd name="connsiteY4" fmla="*/ 845279 h 3608394"/>
                <a:gd name="connsiteX5" fmla="*/ 97455 w 3605102"/>
                <a:gd name="connsiteY5" fmla="*/ 845627 h 3608394"/>
                <a:gd name="connsiteX6" fmla="*/ 75255 w 3605102"/>
                <a:gd name="connsiteY6" fmla="*/ 870120 h 3608394"/>
                <a:gd name="connsiteX7" fmla="*/ 733 w 3605102"/>
                <a:gd name="connsiteY7" fmla="*/ 1110247 h 3608394"/>
                <a:gd name="connsiteX8" fmla="*/ 107218 w 3605102"/>
                <a:gd name="connsiteY8" fmla="*/ 1338120 h 3608394"/>
                <a:gd name="connsiteX9" fmla="*/ 1011173 w 3605102"/>
                <a:gd name="connsiteY9" fmla="*/ 2116464 h 3608394"/>
                <a:gd name="connsiteX10" fmla="*/ 1013906 w 3605102"/>
                <a:gd name="connsiteY10" fmla="*/ 2234126 h 3608394"/>
                <a:gd name="connsiteX11" fmla="*/ 109867 w 3605102"/>
                <a:gd name="connsiteY11" fmla="*/ 3013216 h 3608394"/>
                <a:gd name="connsiteX12" fmla="*/ 105727 w 3605102"/>
                <a:gd name="connsiteY12" fmla="*/ 3017107 h 3608394"/>
                <a:gd name="connsiteX13" fmla="*/ 1148 w 3605102"/>
                <a:gd name="connsiteY13" fmla="*/ 3265515 h 3608394"/>
                <a:gd name="connsiteX14" fmla="*/ 106306 w 3605102"/>
                <a:gd name="connsiteY14" fmla="*/ 3516655 h 3608394"/>
                <a:gd name="connsiteX15" fmla="*/ 216020 w 3605102"/>
                <a:gd name="connsiteY15" fmla="*/ 3585381 h 3608394"/>
                <a:gd name="connsiteX16" fmla="*/ 467740 w 3605102"/>
                <a:gd name="connsiteY16" fmla="*/ 3583228 h 3608394"/>
                <a:gd name="connsiteX17" fmla="*/ 582836 w 3605102"/>
                <a:gd name="connsiteY17" fmla="*/ 3505974 h 3608394"/>
                <a:gd name="connsiteX18" fmla="*/ 1368880 w 3605102"/>
                <a:gd name="connsiteY18" fmla="*/ 2594566 h 3608394"/>
                <a:gd name="connsiteX19" fmla="*/ 1486542 w 3605102"/>
                <a:gd name="connsiteY19" fmla="*/ 2591916 h 3608394"/>
                <a:gd name="connsiteX20" fmla="*/ 2273166 w 3605102"/>
                <a:gd name="connsiteY20" fmla="*/ 3504152 h 3608394"/>
                <a:gd name="connsiteX21" fmla="*/ 2276976 w 3605102"/>
                <a:gd name="connsiteY21" fmla="*/ 3508209 h 3608394"/>
                <a:gd name="connsiteX22" fmla="*/ 2751434 w 3605102"/>
                <a:gd name="connsiteY22" fmla="*/ 3516489 h 3608394"/>
                <a:gd name="connsiteX23" fmla="*/ 2856676 w 3605102"/>
                <a:gd name="connsiteY23" fmla="*/ 3265267 h 3608394"/>
                <a:gd name="connsiteX24" fmla="*/ 2749778 w 3605102"/>
                <a:gd name="connsiteY24" fmla="*/ 3014458 h 3608394"/>
                <a:gd name="connsiteX25" fmla="*/ 1846899 w 3605102"/>
                <a:gd name="connsiteY25" fmla="*/ 2237025 h 3608394"/>
                <a:gd name="connsiteX26" fmla="*/ 1822555 w 3605102"/>
                <a:gd name="connsiteY26" fmla="*/ 2176993 h 3608394"/>
                <a:gd name="connsiteX27" fmla="*/ 1844995 w 3605102"/>
                <a:gd name="connsiteY27" fmla="*/ 2118617 h 3608394"/>
                <a:gd name="connsiteX28" fmla="*/ 3499389 w 3605102"/>
                <a:gd name="connsiteY28" fmla="*/ 589916 h 3608394"/>
                <a:gd name="connsiteX29" fmla="*/ 3603390 w 3605102"/>
                <a:gd name="connsiteY29" fmla="*/ 364279 h 3608394"/>
                <a:gd name="connsiteX30" fmla="*/ 3528867 w 3605102"/>
                <a:gd name="connsiteY30" fmla="*/ 124152 h 3608394"/>
                <a:gd name="connsiteX31" fmla="*/ 3528867 w 3605102"/>
                <a:gd name="connsiteY31" fmla="*/ 124152 h 3608394"/>
                <a:gd name="connsiteX32" fmla="*/ 3280460 w 3605102"/>
                <a:gd name="connsiteY32" fmla="*/ -52 h 3608394"/>
                <a:gd name="connsiteX33" fmla="*/ 3264727 w 3605102"/>
                <a:gd name="connsiteY33" fmla="*/ -52 h 3608394"/>
                <a:gd name="connsiteX34" fmla="*/ 3020625 w 3605102"/>
                <a:gd name="connsiteY34" fmla="*/ 102789 h 360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05102" h="3608394">
                  <a:moveTo>
                    <a:pt x="3020708" y="102044"/>
                  </a:moveTo>
                  <a:lnTo>
                    <a:pt x="1490020" y="1758095"/>
                  </a:lnTo>
                  <a:cubicBezTo>
                    <a:pt x="1458555" y="1789477"/>
                    <a:pt x="1400842" y="1789973"/>
                    <a:pt x="1371364" y="1761572"/>
                  </a:cubicBezTo>
                  <a:lnTo>
                    <a:pt x="584740" y="849585"/>
                  </a:lnTo>
                  <a:lnTo>
                    <a:pt x="580848" y="845279"/>
                  </a:lnTo>
                  <a:cubicBezTo>
                    <a:pt x="447271" y="711893"/>
                    <a:pt x="230850" y="712042"/>
                    <a:pt x="97455" y="845627"/>
                  </a:cubicBezTo>
                  <a:cubicBezTo>
                    <a:pt x="89664" y="853427"/>
                    <a:pt x="82253" y="861600"/>
                    <a:pt x="75255" y="870120"/>
                  </a:cubicBezTo>
                  <a:cubicBezTo>
                    <a:pt x="19968" y="937339"/>
                    <a:pt x="-6785" y="1023536"/>
                    <a:pt x="733" y="1110247"/>
                  </a:cubicBezTo>
                  <a:cubicBezTo>
                    <a:pt x="7714" y="1196528"/>
                    <a:pt x="45513" y="1277409"/>
                    <a:pt x="107218" y="1338120"/>
                  </a:cubicBezTo>
                  <a:lnTo>
                    <a:pt x="1011173" y="2116464"/>
                  </a:lnTo>
                  <a:cubicBezTo>
                    <a:pt x="1042646" y="2148964"/>
                    <a:pt x="1043839" y="2200202"/>
                    <a:pt x="1013906" y="2234126"/>
                  </a:cubicBezTo>
                  <a:lnTo>
                    <a:pt x="109867" y="3013216"/>
                  </a:lnTo>
                  <a:lnTo>
                    <a:pt x="105727" y="3017107"/>
                  </a:lnTo>
                  <a:cubicBezTo>
                    <a:pt x="40123" y="3083316"/>
                    <a:pt x="2646" y="3172321"/>
                    <a:pt x="1148" y="3265515"/>
                  </a:cubicBezTo>
                  <a:cubicBezTo>
                    <a:pt x="-1279" y="3360407"/>
                    <a:pt x="36993" y="3451804"/>
                    <a:pt x="106306" y="3516655"/>
                  </a:cubicBezTo>
                  <a:cubicBezTo>
                    <a:pt x="138144" y="3546373"/>
                    <a:pt x="175389" y="3569707"/>
                    <a:pt x="216020" y="3585381"/>
                  </a:cubicBezTo>
                  <a:cubicBezTo>
                    <a:pt x="297216" y="3616325"/>
                    <a:pt x="387082" y="3615554"/>
                    <a:pt x="467740" y="3583228"/>
                  </a:cubicBezTo>
                  <a:cubicBezTo>
                    <a:pt x="510996" y="3565641"/>
                    <a:pt x="550178" y="3539343"/>
                    <a:pt x="582836" y="3505974"/>
                  </a:cubicBezTo>
                  <a:lnTo>
                    <a:pt x="1368880" y="2594566"/>
                  </a:lnTo>
                  <a:cubicBezTo>
                    <a:pt x="1401008" y="2563515"/>
                    <a:pt x="1457147" y="2563432"/>
                    <a:pt x="1486542" y="2591916"/>
                  </a:cubicBezTo>
                  <a:lnTo>
                    <a:pt x="2273166" y="3504152"/>
                  </a:lnTo>
                  <a:lnTo>
                    <a:pt x="2276976" y="3508209"/>
                  </a:lnTo>
                  <a:cubicBezTo>
                    <a:pt x="2407059" y="3638441"/>
                    <a:pt x="2616880" y="3642101"/>
                    <a:pt x="2751434" y="3516489"/>
                  </a:cubicBezTo>
                  <a:cubicBezTo>
                    <a:pt x="2820823" y="3451630"/>
                    <a:pt x="2859077" y="3360200"/>
                    <a:pt x="2856676" y="3265267"/>
                  </a:cubicBezTo>
                  <a:cubicBezTo>
                    <a:pt x="2854937" y="3170954"/>
                    <a:pt x="2816600" y="3081014"/>
                    <a:pt x="2749778" y="3014458"/>
                  </a:cubicBezTo>
                  <a:lnTo>
                    <a:pt x="1846899" y="2237025"/>
                  </a:lnTo>
                  <a:cubicBezTo>
                    <a:pt x="1831241" y="2220969"/>
                    <a:pt x="1822506" y="2199415"/>
                    <a:pt x="1822555" y="2176993"/>
                  </a:cubicBezTo>
                  <a:cubicBezTo>
                    <a:pt x="1822241" y="2155373"/>
                    <a:pt x="1830272" y="2134457"/>
                    <a:pt x="1844995" y="2118617"/>
                  </a:cubicBezTo>
                  <a:lnTo>
                    <a:pt x="3499389" y="589916"/>
                  </a:lnTo>
                  <a:cubicBezTo>
                    <a:pt x="3559752" y="529421"/>
                    <a:pt x="3596600" y="449450"/>
                    <a:pt x="3603390" y="364279"/>
                  </a:cubicBezTo>
                  <a:cubicBezTo>
                    <a:pt x="3610759" y="277586"/>
                    <a:pt x="3584014" y="191434"/>
                    <a:pt x="3528867" y="124152"/>
                  </a:cubicBezTo>
                  <a:lnTo>
                    <a:pt x="3528867" y="124152"/>
                  </a:lnTo>
                  <a:cubicBezTo>
                    <a:pt x="3467263" y="49618"/>
                    <a:pt x="3377091" y="4523"/>
                    <a:pt x="3280460" y="-52"/>
                  </a:cubicBezTo>
                  <a:cubicBezTo>
                    <a:pt x="3275243" y="-52"/>
                    <a:pt x="3269944" y="-52"/>
                    <a:pt x="3264727" y="-52"/>
                  </a:cubicBezTo>
                  <a:cubicBezTo>
                    <a:pt x="3172982" y="551"/>
                    <a:pt x="3085129" y="37536"/>
                    <a:pt x="3020625" y="102789"/>
                  </a:cubicBezTo>
                </a:path>
              </a:pathLst>
            </a:custGeom>
            <a:solidFill>
              <a:srgbClr val="4096D2"/>
            </a:solidFill>
            <a:ln w="8279"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CAD25AFC-0BD4-4107-9F9E-77CE006E9349}"/>
                </a:ext>
              </a:extLst>
            </p:cNvPr>
            <p:cNvSpPr/>
            <p:nvPr/>
          </p:nvSpPr>
          <p:spPr>
            <a:xfrm>
              <a:off x="4606181" y="1259713"/>
              <a:ext cx="3605267" cy="2297294"/>
            </a:xfrm>
            <a:custGeom>
              <a:avLst/>
              <a:gdLst>
                <a:gd name="connsiteX0" fmla="*/ 3603555 w 3605267"/>
                <a:gd name="connsiteY0" fmla="*/ 364279 h 2297294"/>
                <a:gd name="connsiteX1" fmla="*/ 3529033 w 3605267"/>
                <a:gd name="connsiteY1" fmla="*/ 124152 h 2297294"/>
                <a:gd name="connsiteX2" fmla="*/ 3529033 w 3605267"/>
                <a:gd name="connsiteY2" fmla="*/ 124152 h 2297294"/>
                <a:gd name="connsiteX3" fmla="*/ 3280625 w 3605267"/>
                <a:gd name="connsiteY3" fmla="*/ -52 h 2297294"/>
                <a:gd name="connsiteX4" fmla="*/ 3264892 w 3605267"/>
                <a:gd name="connsiteY4" fmla="*/ -52 h 2297294"/>
                <a:gd name="connsiteX5" fmla="*/ 3020791 w 3605267"/>
                <a:gd name="connsiteY5" fmla="*/ 102789 h 2297294"/>
                <a:gd name="connsiteX6" fmla="*/ 1490103 w 3605267"/>
                <a:gd name="connsiteY6" fmla="*/ 1758840 h 2297294"/>
                <a:gd name="connsiteX7" fmla="*/ 1371447 w 3605267"/>
                <a:gd name="connsiteY7" fmla="*/ 1762317 h 2297294"/>
                <a:gd name="connsiteX8" fmla="*/ 584822 w 3605267"/>
                <a:gd name="connsiteY8" fmla="*/ 850330 h 2297294"/>
                <a:gd name="connsiteX9" fmla="*/ 580848 w 3605267"/>
                <a:gd name="connsiteY9" fmla="*/ 846024 h 2297294"/>
                <a:gd name="connsiteX10" fmla="*/ 97455 w 3605267"/>
                <a:gd name="connsiteY10" fmla="*/ 846372 h 2297294"/>
                <a:gd name="connsiteX11" fmla="*/ 75256 w 3605267"/>
                <a:gd name="connsiteY11" fmla="*/ 870865 h 2297294"/>
                <a:gd name="connsiteX12" fmla="*/ 733 w 3605267"/>
                <a:gd name="connsiteY12" fmla="*/ 1110993 h 2297294"/>
                <a:gd name="connsiteX13" fmla="*/ 107217 w 3605267"/>
                <a:gd name="connsiteY13" fmla="*/ 1338782 h 2297294"/>
                <a:gd name="connsiteX14" fmla="*/ 797791 w 3605267"/>
                <a:gd name="connsiteY14" fmla="*/ 1933719 h 2297294"/>
                <a:gd name="connsiteX15" fmla="*/ 1060109 w 3605267"/>
                <a:gd name="connsiteY15" fmla="*/ 2159687 h 2297294"/>
                <a:gd name="connsiteX16" fmla="*/ 1815517 w 3605267"/>
                <a:gd name="connsiteY16" fmla="*/ 2146521 h 2297294"/>
                <a:gd name="connsiteX17" fmla="*/ 2018383 w 3605267"/>
                <a:gd name="connsiteY17" fmla="*/ 1959056 h 2297294"/>
                <a:gd name="connsiteX18" fmla="*/ 3499473 w 3605267"/>
                <a:gd name="connsiteY18" fmla="*/ 590579 h 2297294"/>
                <a:gd name="connsiteX19" fmla="*/ 3603555 w 3605267"/>
                <a:gd name="connsiteY19" fmla="*/ 364279 h 229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05267" h="2297294">
                  <a:moveTo>
                    <a:pt x="3603555" y="364279"/>
                  </a:moveTo>
                  <a:cubicBezTo>
                    <a:pt x="3610924" y="277586"/>
                    <a:pt x="3584179" y="191434"/>
                    <a:pt x="3529033" y="124152"/>
                  </a:cubicBezTo>
                  <a:lnTo>
                    <a:pt x="3529033" y="124152"/>
                  </a:lnTo>
                  <a:cubicBezTo>
                    <a:pt x="3467428" y="49618"/>
                    <a:pt x="3377256" y="4523"/>
                    <a:pt x="3280625" y="-52"/>
                  </a:cubicBezTo>
                  <a:cubicBezTo>
                    <a:pt x="3275408" y="-52"/>
                    <a:pt x="3270109" y="-52"/>
                    <a:pt x="3264892" y="-52"/>
                  </a:cubicBezTo>
                  <a:cubicBezTo>
                    <a:pt x="3173147" y="551"/>
                    <a:pt x="3085294" y="37536"/>
                    <a:pt x="3020791" y="102789"/>
                  </a:cubicBezTo>
                  <a:lnTo>
                    <a:pt x="1490103" y="1758840"/>
                  </a:lnTo>
                  <a:cubicBezTo>
                    <a:pt x="1458555" y="1790222"/>
                    <a:pt x="1400924" y="1790719"/>
                    <a:pt x="1371447" y="1762317"/>
                  </a:cubicBezTo>
                  <a:lnTo>
                    <a:pt x="584822" y="850330"/>
                  </a:lnTo>
                  <a:lnTo>
                    <a:pt x="580848" y="846024"/>
                  </a:lnTo>
                  <a:cubicBezTo>
                    <a:pt x="447271" y="712638"/>
                    <a:pt x="230850" y="712787"/>
                    <a:pt x="97455" y="846372"/>
                  </a:cubicBezTo>
                  <a:cubicBezTo>
                    <a:pt x="89663" y="854172"/>
                    <a:pt x="82261" y="862345"/>
                    <a:pt x="75256" y="870865"/>
                  </a:cubicBezTo>
                  <a:cubicBezTo>
                    <a:pt x="19968" y="938084"/>
                    <a:pt x="-6785" y="1024282"/>
                    <a:pt x="733" y="1110993"/>
                  </a:cubicBezTo>
                  <a:cubicBezTo>
                    <a:pt x="7697" y="1197256"/>
                    <a:pt x="45496" y="1278121"/>
                    <a:pt x="107217" y="1338782"/>
                  </a:cubicBezTo>
                  <a:lnTo>
                    <a:pt x="797791" y="1933719"/>
                  </a:lnTo>
                  <a:lnTo>
                    <a:pt x="1060109" y="2159687"/>
                  </a:lnTo>
                  <a:cubicBezTo>
                    <a:pt x="1278633" y="2348005"/>
                    <a:pt x="1603691" y="2342341"/>
                    <a:pt x="1815517" y="2146521"/>
                  </a:cubicBezTo>
                  <a:lnTo>
                    <a:pt x="2018383" y="1959056"/>
                  </a:lnTo>
                  <a:lnTo>
                    <a:pt x="3499473" y="590579"/>
                  </a:lnTo>
                  <a:cubicBezTo>
                    <a:pt x="3560001" y="529926"/>
                    <a:pt x="3596847" y="449690"/>
                    <a:pt x="3603555" y="364279"/>
                  </a:cubicBezTo>
                </a:path>
              </a:pathLst>
            </a:custGeom>
            <a:solidFill>
              <a:srgbClr val="F05680"/>
            </a:solidFill>
            <a:ln w="8279"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D091901D-6D54-4C71-AA66-9B5712C3DD1B}"/>
                </a:ext>
              </a:extLst>
            </p:cNvPr>
            <p:cNvSpPr/>
            <p:nvPr/>
          </p:nvSpPr>
          <p:spPr>
            <a:xfrm>
              <a:off x="2483623" y="3252273"/>
              <a:ext cx="7084337" cy="296097"/>
            </a:xfrm>
            <a:custGeom>
              <a:avLst/>
              <a:gdLst>
                <a:gd name="connsiteX0" fmla="*/ -346 w 7084337"/>
                <a:gd name="connsiteY0" fmla="*/ 5910 h 296097"/>
                <a:gd name="connsiteX1" fmla="*/ 232743 w 7084337"/>
                <a:gd name="connsiteY1" fmla="*/ 5910 h 296097"/>
                <a:gd name="connsiteX2" fmla="*/ 232743 w 7084337"/>
                <a:gd name="connsiteY2" fmla="*/ 60145 h 296097"/>
                <a:gd name="connsiteX3" fmla="*/ 149941 w 7084337"/>
                <a:gd name="connsiteY3" fmla="*/ 60145 h 296097"/>
                <a:gd name="connsiteX4" fmla="*/ 149941 w 7084337"/>
                <a:gd name="connsiteY4" fmla="*/ 291164 h 296097"/>
                <a:gd name="connsiteX5" fmla="*/ 82291 w 7084337"/>
                <a:gd name="connsiteY5" fmla="*/ 291164 h 296097"/>
                <a:gd name="connsiteX6" fmla="*/ 82291 w 7084337"/>
                <a:gd name="connsiteY6" fmla="*/ 60145 h 296097"/>
                <a:gd name="connsiteX7" fmla="*/ -511 w 7084337"/>
                <a:gd name="connsiteY7" fmla="*/ 60145 h 296097"/>
                <a:gd name="connsiteX8" fmla="*/ 264043 w 7084337"/>
                <a:gd name="connsiteY8" fmla="*/ 290751 h 296097"/>
                <a:gd name="connsiteX9" fmla="*/ 264043 w 7084337"/>
                <a:gd name="connsiteY9" fmla="*/ -52 h 296097"/>
                <a:gd name="connsiteX10" fmla="*/ 328629 w 7084337"/>
                <a:gd name="connsiteY10" fmla="*/ -52 h 296097"/>
                <a:gd name="connsiteX11" fmla="*/ 328629 w 7084337"/>
                <a:gd name="connsiteY11" fmla="*/ 125891 h 296097"/>
                <a:gd name="connsiteX12" fmla="*/ 392387 w 7084337"/>
                <a:gd name="connsiteY12" fmla="*/ 85400 h 296097"/>
                <a:gd name="connsiteX13" fmla="*/ 441323 w 7084337"/>
                <a:gd name="connsiteY13" fmla="*/ 105604 h 296097"/>
                <a:gd name="connsiteX14" fmla="*/ 457884 w 7084337"/>
                <a:gd name="connsiteY14" fmla="*/ 166050 h 296097"/>
                <a:gd name="connsiteX15" fmla="*/ 457884 w 7084337"/>
                <a:gd name="connsiteY15" fmla="*/ 290751 h 296097"/>
                <a:gd name="connsiteX16" fmla="*/ 393629 w 7084337"/>
                <a:gd name="connsiteY16" fmla="*/ 290751 h 296097"/>
                <a:gd name="connsiteX17" fmla="*/ 393629 w 7084337"/>
                <a:gd name="connsiteY17" fmla="*/ 172426 h 296097"/>
                <a:gd name="connsiteX18" fmla="*/ 363902 w 7084337"/>
                <a:gd name="connsiteY18" fmla="*/ 134336 h 296097"/>
                <a:gd name="connsiteX19" fmla="*/ 337654 w 7084337"/>
                <a:gd name="connsiteY19" fmla="*/ 146757 h 296097"/>
                <a:gd name="connsiteX20" fmla="*/ 328629 w 7084337"/>
                <a:gd name="connsiteY20" fmla="*/ 182859 h 296097"/>
                <a:gd name="connsiteX21" fmla="*/ 328629 w 7084337"/>
                <a:gd name="connsiteY21" fmla="*/ 290502 h 296097"/>
                <a:gd name="connsiteX22" fmla="*/ 693291 w 7084337"/>
                <a:gd name="connsiteY22" fmla="*/ 204967 h 296097"/>
                <a:gd name="connsiteX23" fmla="*/ 554100 w 7084337"/>
                <a:gd name="connsiteY23" fmla="*/ 204967 h 296097"/>
                <a:gd name="connsiteX24" fmla="*/ 567100 w 7084337"/>
                <a:gd name="connsiteY24" fmla="*/ 237426 h 296097"/>
                <a:gd name="connsiteX25" fmla="*/ 637135 w 7084337"/>
                <a:gd name="connsiteY25" fmla="*/ 231770 h 296097"/>
                <a:gd name="connsiteX26" fmla="*/ 643941 w 7084337"/>
                <a:gd name="connsiteY26" fmla="*/ 221362 h 296097"/>
                <a:gd name="connsiteX27" fmla="*/ 691304 w 7084337"/>
                <a:gd name="connsiteY27" fmla="*/ 243056 h 296097"/>
                <a:gd name="connsiteX28" fmla="*/ 654954 w 7084337"/>
                <a:gd name="connsiteY28" fmla="*/ 281725 h 296097"/>
                <a:gd name="connsiteX29" fmla="*/ 599393 w 7084337"/>
                <a:gd name="connsiteY29" fmla="*/ 295636 h 296097"/>
                <a:gd name="connsiteX30" fmla="*/ 521393 w 7084337"/>
                <a:gd name="connsiteY30" fmla="*/ 268311 h 296097"/>
                <a:gd name="connsiteX31" fmla="*/ 492992 w 7084337"/>
                <a:gd name="connsiteY31" fmla="*/ 192629 h 296097"/>
                <a:gd name="connsiteX32" fmla="*/ 505495 w 7084337"/>
                <a:gd name="connsiteY32" fmla="*/ 135910 h 296097"/>
                <a:gd name="connsiteX33" fmla="*/ 540934 w 7084337"/>
                <a:gd name="connsiteY33" fmla="*/ 98566 h 296097"/>
                <a:gd name="connsiteX34" fmla="*/ 594922 w 7084337"/>
                <a:gd name="connsiteY34" fmla="*/ 85566 h 296097"/>
                <a:gd name="connsiteX35" fmla="*/ 667705 w 7084337"/>
                <a:gd name="connsiteY35" fmla="*/ 111814 h 296097"/>
                <a:gd name="connsiteX36" fmla="*/ 693208 w 7084337"/>
                <a:gd name="connsiteY36" fmla="*/ 185840 h 296097"/>
                <a:gd name="connsiteX37" fmla="*/ 631106 w 7084337"/>
                <a:gd name="connsiteY37" fmla="*/ 168782 h 296097"/>
                <a:gd name="connsiteX38" fmla="*/ 631106 w 7084337"/>
                <a:gd name="connsiteY38" fmla="*/ 167209 h 296097"/>
                <a:gd name="connsiteX39" fmla="*/ 621502 w 7084337"/>
                <a:gd name="connsiteY39" fmla="*/ 134751 h 296097"/>
                <a:gd name="connsiteX40" fmla="*/ 593762 w 7084337"/>
                <a:gd name="connsiteY40" fmla="*/ 123489 h 296097"/>
                <a:gd name="connsiteX41" fmla="*/ 565113 w 7084337"/>
                <a:gd name="connsiteY41" fmla="*/ 135330 h 296097"/>
                <a:gd name="connsiteX42" fmla="*/ 554100 w 7084337"/>
                <a:gd name="connsiteY42" fmla="*/ 168451 h 296097"/>
                <a:gd name="connsiteX43" fmla="*/ 865603 w 7084337"/>
                <a:gd name="connsiteY43" fmla="*/ 290751 h 296097"/>
                <a:gd name="connsiteX44" fmla="*/ 811865 w 7084337"/>
                <a:gd name="connsiteY44" fmla="*/ 90203 h 296097"/>
                <a:gd name="connsiteX45" fmla="*/ 873221 w 7084337"/>
                <a:gd name="connsiteY45" fmla="*/ 90203 h 296097"/>
                <a:gd name="connsiteX46" fmla="*/ 898724 w 7084337"/>
                <a:gd name="connsiteY46" fmla="*/ 212916 h 296097"/>
                <a:gd name="connsiteX47" fmla="*/ 901457 w 7084337"/>
                <a:gd name="connsiteY47" fmla="*/ 232209 h 296097"/>
                <a:gd name="connsiteX48" fmla="*/ 902285 w 7084337"/>
                <a:gd name="connsiteY48" fmla="*/ 232209 h 296097"/>
                <a:gd name="connsiteX49" fmla="*/ 905514 w 7084337"/>
                <a:gd name="connsiteY49" fmla="*/ 212916 h 296097"/>
                <a:gd name="connsiteX50" fmla="*/ 934826 w 7084337"/>
                <a:gd name="connsiteY50" fmla="*/ 90203 h 296097"/>
                <a:gd name="connsiteX51" fmla="*/ 989807 w 7084337"/>
                <a:gd name="connsiteY51" fmla="*/ 90203 h 296097"/>
                <a:gd name="connsiteX52" fmla="*/ 1019037 w 7084337"/>
                <a:gd name="connsiteY52" fmla="*/ 212916 h 296097"/>
                <a:gd name="connsiteX53" fmla="*/ 1022266 w 7084337"/>
                <a:gd name="connsiteY53" fmla="*/ 232209 h 296097"/>
                <a:gd name="connsiteX54" fmla="*/ 1023094 w 7084337"/>
                <a:gd name="connsiteY54" fmla="*/ 232209 h 296097"/>
                <a:gd name="connsiteX55" fmla="*/ 1025909 w 7084337"/>
                <a:gd name="connsiteY55" fmla="*/ 212916 h 296097"/>
                <a:gd name="connsiteX56" fmla="*/ 1050750 w 7084337"/>
                <a:gd name="connsiteY56" fmla="*/ 90203 h 296097"/>
                <a:gd name="connsiteX57" fmla="*/ 1112107 w 7084337"/>
                <a:gd name="connsiteY57" fmla="*/ 90203 h 296097"/>
                <a:gd name="connsiteX58" fmla="*/ 1058782 w 7084337"/>
                <a:gd name="connsiteY58" fmla="*/ 290751 h 296097"/>
                <a:gd name="connsiteX59" fmla="*/ 996183 w 7084337"/>
                <a:gd name="connsiteY59" fmla="*/ 290751 h 296097"/>
                <a:gd name="connsiteX60" fmla="*/ 966871 w 7084337"/>
                <a:gd name="connsiteY60" fmla="*/ 177228 h 296097"/>
                <a:gd name="connsiteX61" fmla="*/ 962896 w 7084337"/>
                <a:gd name="connsiteY61" fmla="*/ 155617 h 296097"/>
                <a:gd name="connsiteX62" fmla="*/ 962068 w 7084337"/>
                <a:gd name="connsiteY62" fmla="*/ 155617 h 296097"/>
                <a:gd name="connsiteX63" fmla="*/ 958094 w 7084337"/>
                <a:gd name="connsiteY63" fmla="*/ 177228 h 296097"/>
                <a:gd name="connsiteX64" fmla="*/ 928782 w 7084337"/>
                <a:gd name="connsiteY64" fmla="*/ 290751 h 296097"/>
                <a:gd name="connsiteX65" fmla="*/ 1174457 w 7084337"/>
                <a:gd name="connsiteY65" fmla="*/ 283712 h 296097"/>
                <a:gd name="connsiteX66" fmla="*/ 1137609 w 7084337"/>
                <a:gd name="connsiteY66" fmla="*/ 247776 h 296097"/>
                <a:gd name="connsiteX67" fmla="*/ 1137609 w 7084337"/>
                <a:gd name="connsiteY67" fmla="*/ 133260 h 296097"/>
                <a:gd name="connsiteX68" fmla="*/ 1174457 w 7084337"/>
                <a:gd name="connsiteY68" fmla="*/ 97738 h 296097"/>
                <a:gd name="connsiteX69" fmla="*/ 1282100 w 7084337"/>
                <a:gd name="connsiteY69" fmla="*/ 97738 h 296097"/>
                <a:gd name="connsiteX70" fmla="*/ 1319278 w 7084337"/>
                <a:gd name="connsiteY70" fmla="*/ 133260 h 296097"/>
                <a:gd name="connsiteX71" fmla="*/ 1319278 w 7084337"/>
                <a:gd name="connsiteY71" fmla="*/ 247776 h 296097"/>
                <a:gd name="connsiteX72" fmla="*/ 1282100 w 7084337"/>
                <a:gd name="connsiteY72" fmla="*/ 283712 h 296097"/>
                <a:gd name="connsiteX73" fmla="*/ 1174457 w 7084337"/>
                <a:gd name="connsiteY73" fmla="*/ 283712 h 296097"/>
                <a:gd name="connsiteX74" fmla="*/ 1257756 w 7084337"/>
                <a:gd name="connsiteY74" fmla="*/ 235935 h 296097"/>
                <a:gd name="connsiteX75" fmla="*/ 1268189 w 7084337"/>
                <a:gd name="connsiteY75" fmla="*/ 190394 h 296097"/>
                <a:gd name="connsiteX76" fmla="*/ 1257756 w 7084337"/>
                <a:gd name="connsiteY76" fmla="*/ 145101 h 296097"/>
                <a:gd name="connsiteX77" fmla="*/ 1228030 w 7084337"/>
                <a:gd name="connsiteY77" fmla="*/ 130279 h 296097"/>
                <a:gd name="connsiteX78" fmla="*/ 1198553 w 7084337"/>
                <a:gd name="connsiteY78" fmla="*/ 145101 h 296097"/>
                <a:gd name="connsiteX79" fmla="*/ 1198553 w 7084337"/>
                <a:gd name="connsiteY79" fmla="*/ 236184 h 296097"/>
                <a:gd name="connsiteX80" fmla="*/ 1227782 w 7084337"/>
                <a:gd name="connsiteY80" fmla="*/ 251668 h 296097"/>
                <a:gd name="connsiteX81" fmla="*/ 1257756 w 7084337"/>
                <a:gd name="connsiteY81" fmla="*/ 235604 h 296097"/>
                <a:gd name="connsiteX82" fmla="*/ 1431641 w 7084337"/>
                <a:gd name="connsiteY82" fmla="*/ 142286 h 296097"/>
                <a:gd name="connsiteX83" fmla="*/ 1456482 w 7084337"/>
                <a:gd name="connsiteY83" fmla="*/ 100139 h 296097"/>
                <a:gd name="connsiteX84" fmla="*/ 1498794 w 7084337"/>
                <a:gd name="connsiteY84" fmla="*/ 85731 h 296097"/>
                <a:gd name="connsiteX85" fmla="*/ 1502769 w 7084337"/>
                <a:gd name="connsiteY85" fmla="*/ 85731 h 296097"/>
                <a:gd name="connsiteX86" fmla="*/ 1502769 w 7084337"/>
                <a:gd name="connsiteY86" fmla="*/ 147088 h 296097"/>
                <a:gd name="connsiteX87" fmla="*/ 1490763 w 7084337"/>
                <a:gd name="connsiteY87" fmla="*/ 147088 h 296097"/>
                <a:gd name="connsiteX88" fmla="*/ 1451845 w 7084337"/>
                <a:gd name="connsiteY88" fmla="*/ 159177 h 296097"/>
                <a:gd name="connsiteX89" fmla="*/ 1439425 w 7084337"/>
                <a:gd name="connsiteY89" fmla="*/ 180209 h 296097"/>
                <a:gd name="connsiteX90" fmla="*/ 1435782 w 7084337"/>
                <a:gd name="connsiteY90" fmla="*/ 209687 h 296097"/>
                <a:gd name="connsiteX91" fmla="*/ 1435782 w 7084337"/>
                <a:gd name="connsiteY91" fmla="*/ 291496 h 296097"/>
                <a:gd name="connsiteX92" fmla="*/ 1370699 w 7084337"/>
                <a:gd name="connsiteY92" fmla="*/ 291496 h 296097"/>
                <a:gd name="connsiteX93" fmla="*/ 1370699 w 7084337"/>
                <a:gd name="connsiteY93" fmla="*/ 90203 h 296097"/>
                <a:gd name="connsiteX94" fmla="*/ 1431310 w 7084337"/>
                <a:gd name="connsiteY94" fmla="*/ 90203 h 296097"/>
                <a:gd name="connsiteX95" fmla="*/ 1536304 w 7084337"/>
                <a:gd name="connsiteY95" fmla="*/ -52 h 296097"/>
                <a:gd name="connsiteX96" fmla="*/ 1600890 w 7084337"/>
                <a:gd name="connsiteY96" fmla="*/ -52 h 296097"/>
                <a:gd name="connsiteX97" fmla="*/ 1600890 w 7084337"/>
                <a:gd name="connsiteY97" fmla="*/ 290751 h 296097"/>
                <a:gd name="connsiteX98" fmla="*/ 1536304 w 7084337"/>
                <a:gd name="connsiteY98" fmla="*/ 290751 h 296097"/>
                <a:gd name="connsiteX99" fmla="*/ 1678890 w 7084337"/>
                <a:gd name="connsiteY99" fmla="*/ 282553 h 296097"/>
                <a:gd name="connsiteX100" fmla="*/ 1650654 w 7084337"/>
                <a:gd name="connsiteY100" fmla="*/ 245871 h 296097"/>
                <a:gd name="connsiteX101" fmla="*/ 1651068 w 7084337"/>
                <a:gd name="connsiteY101" fmla="*/ 135744 h 296097"/>
                <a:gd name="connsiteX102" fmla="*/ 1680546 w 7084337"/>
                <a:gd name="connsiteY102" fmla="*/ 98648 h 296097"/>
                <a:gd name="connsiteX103" fmla="*/ 1724431 w 7084337"/>
                <a:gd name="connsiteY103" fmla="*/ 85400 h 296097"/>
                <a:gd name="connsiteX104" fmla="*/ 1758960 w 7084337"/>
                <a:gd name="connsiteY104" fmla="*/ 93680 h 296097"/>
                <a:gd name="connsiteX105" fmla="*/ 1781068 w 7084337"/>
                <a:gd name="connsiteY105" fmla="*/ 117279 h 296097"/>
                <a:gd name="connsiteX106" fmla="*/ 1781068 w 7084337"/>
                <a:gd name="connsiteY106" fmla="*/ -52 h 296097"/>
                <a:gd name="connsiteX107" fmla="*/ 1845240 w 7084337"/>
                <a:gd name="connsiteY107" fmla="*/ -52 h 296097"/>
                <a:gd name="connsiteX108" fmla="*/ 1845240 w 7084337"/>
                <a:gd name="connsiteY108" fmla="*/ 290751 h 296097"/>
                <a:gd name="connsiteX109" fmla="*/ 1784215 w 7084337"/>
                <a:gd name="connsiteY109" fmla="*/ 290751 h 296097"/>
                <a:gd name="connsiteX110" fmla="*/ 1784215 w 7084337"/>
                <a:gd name="connsiteY110" fmla="*/ 256305 h 296097"/>
                <a:gd name="connsiteX111" fmla="*/ 1759788 w 7084337"/>
                <a:gd name="connsiteY111" fmla="*/ 284954 h 296097"/>
                <a:gd name="connsiteX112" fmla="*/ 1720871 w 7084337"/>
                <a:gd name="connsiteY112" fmla="*/ 295636 h 296097"/>
                <a:gd name="connsiteX113" fmla="*/ 1678724 w 7084337"/>
                <a:gd name="connsiteY113" fmla="*/ 282553 h 296097"/>
                <a:gd name="connsiteX114" fmla="*/ 1772208 w 7084337"/>
                <a:gd name="connsiteY114" fmla="*/ 237426 h 296097"/>
                <a:gd name="connsiteX115" fmla="*/ 1781814 w 7084337"/>
                <a:gd name="connsiteY115" fmla="*/ 200082 h 296097"/>
                <a:gd name="connsiteX116" fmla="*/ 1781814 w 7084337"/>
                <a:gd name="connsiteY116" fmla="*/ 182859 h 296097"/>
                <a:gd name="connsiteX117" fmla="*/ 1772208 w 7084337"/>
                <a:gd name="connsiteY117" fmla="*/ 143776 h 296097"/>
                <a:gd name="connsiteX118" fmla="*/ 1745298 w 7084337"/>
                <a:gd name="connsiteY118" fmla="*/ 129948 h 296097"/>
                <a:gd name="connsiteX119" fmla="*/ 1716813 w 7084337"/>
                <a:gd name="connsiteY119" fmla="*/ 145515 h 296097"/>
                <a:gd name="connsiteX120" fmla="*/ 1706795 w 7084337"/>
                <a:gd name="connsiteY120" fmla="*/ 190063 h 296097"/>
                <a:gd name="connsiteX121" fmla="*/ 1717227 w 7084337"/>
                <a:gd name="connsiteY121" fmla="*/ 234776 h 296097"/>
                <a:gd name="connsiteX122" fmla="*/ 1746126 w 7084337"/>
                <a:gd name="connsiteY122" fmla="*/ 251336 h 296097"/>
                <a:gd name="connsiteX123" fmla="*/ 1772043 w 7084337"/>
                <a:gd name="connsiteY123" fmla="*/ 237426 h 296097"/>
                <a:gd name="connsiteX124" fmla="*/ 2059036 w 7084337"/>
                <a:gd name="connsiteY124" fmla="*/ 141954 h 296097"/>
                <a:gd name="connsiteX125" fmla="*/ 2083877 w 7084337"/>
                <a:gd name="connsiteY125" fmla="*/ 99808 h 296097"/>
                <a:gd name="connsiteX126" fmla="*/ 2126189 w 7084337"/>
                <a:gd name="connsiteY126" fmla="*/ 85400 h 296097"/>
                <a:gd name="connsiteX127" fmla="*/ 2130247 w 7084337"/>
                <a:gd name="connsiteY127" fmla="*/ 85400 h 296097"/>
                <a:gd name="connsiteX128" fmla="*/ 2130247 w 7084337"/>
                <a:gd name="connsiteY128" fmla="*/ 146757 h 296097"/>
                <a:gd name="connsiteX129" fmla="*/ 2118158 w 7084337"/>
                <a:gd name="connsiteY129" fmla="*/ 146757 h 296097"/>
                <a:gd name="connsiteX130" fmla="*/ 2079240 w 7084337"/>
                <a:gd name="connsiteY130" fmla="*/ 158846 h 296097"/>
                <a:gd name="connsiteX131" fmla="*/ 2066820 w 7084337"/>
                <a:gd name="connsiteY131" fmla="*/ 179878 h 296097"/>
                <a:gd name="connsiteX132" fmla="*/ 2063177 w 7084337"/>
                <a:gd name="connsiteY132" fmla="*/ 209355 h 296097"/>
                <a:gd name="connsiteX133" fmla="*/ 2063177 w 7084337"/>
                <a:gd name="connsiteY133" fmla="*/ 291164 h 296097"/>
                <a:gd name="connsiteX134" fmla="*/ 1998591 w 7084337"/>
                <a:gd name="connsiteY134" fmla="*/ 291164 h 296097"/>
                <a:gd name="connsiteX135" fmla="*/ 1998591 w 7084337"/>
                <a:gd name="connsiteY135" fmla="*/ 90203 h 296097"/>
                <a:gd name="connsiteX136" fmla="*/ 2059202 w 7084337"/>
                <a:gd name="connsiteY136" fmla="*/ 90203 h 296097"/>
                <a:gd name="connsiteX137" fmla="*/ 2160553 w 7084337"/>
                <a:gd name="connsiteY137" fmla="*/ 220203 h 296097"/>
                <a:gd name="connsiteX138" fmla="*/ 2160553 w 7084337"/>
                <a:gd name="connsiteY138" fmla="*/ 90203 h 296097"/>
                <a:gd name="connsiteX139" fmla="*/ 2224725 w 7084337"/>
                <a:gd name="connsiteY139" fmla="*/ 90203 h 296097"/>
                <a:gd name="connsiteX140" fmla="*/ 2224725 w 7084337"/>
                <a:gd name="connsiteY140" fmla="*/ 209190 h 296097"/>
                <a:gd name="connsiteX141" fmla="*/ 2232176 w 7084337"/>
                <a:gd name="connsiteY141" fmla="*/ 237260 h 296097"/>
                <a:gd name="connsiteX142" fmla="*/ 2253623 w 7084337"/>
                <a:gd name="connsiteY142" fmla="*/ 246865 h 296097"/>
                <a:gd name="connsiteX143" fmla="*/ 2278463 w 7084337"/>
                <a:gd name="connsiteY143" fmla="*/ 235438 h 296097"/>
                <a:gd name="connsiteX144" fmla="*/ 2287488 w 7084337"/>
                <a:gd name="connsiteY144" fmla="*/ 205215 h 296097"/>
                <a:gd name="connsiteX145" fmla="*/ 2287488 w 7084337"/>
                <a:gd name="connsiteY145" fmla="*/ 90203 h 296097"/>
                <a:gd name="connsiteX146" fmla="*/ 2352075 w 7084337"/>
                <a:gd name="connsiteY146" fmla="*/ 90203 h 296097"/>
                <a:gd name="connsiteX147" fmla="*/ 2352075 w 7084337"/>
                <a:gd name="connsiteY147" fmla="*/ 290751 h 296097"/>
                <a:gd name="connsiteX148" fmla="*/ 2290635 w 7084337"/>
                <a:gd name="connsiteY148" fmla="*/ 290751 h 296097"/>
                <a:gd name="connsiteX149" fmla="*/ 2290635 w 7084337"/>
                <a:gd name="connsiteY149" fmla="*/ 254235 h 296097"/>
                <a:gd name="connsiteX150" fmla="*/ 2266623 w 7084337"/>
                <a:gd name="connsiteY150" fmla="*/ 284540 h 296097"/>
                <a:gd name="connsiteX151" fmla="*/ 2228119 w 7084337"/>
                <a:gd name="connsiteY151" fmla="*/ 295636 h 296097"/>
                <a:gd name="connsiteX152" fmla="*/ 2160387 w 7084337"/>
                <a:gd name="connsiteY152" fmla="*/ 220203 h 296097"/>
                <a:gd name="connsiteX153" fmla="*/ 2405648 w 7084337"/>
                <a:gd name="connsiteY153" fmla="*/ 290751 h 296097"/>
                <a:gd name="connsiteX154" fmla="*/ 2405648 w 7084337"/>
                <a:gd name="connsiteY154" fmla="*/ 90203 h 296097"/>
                <a:gd name="connsiteX155" fmla="*/ 2467419 w 7084337"/>
                <a:gd name="connsiteY155" fmla="*/ 90203 h 296097"/>
                <a:gd name="connsiteX156" fmla="*/ 2467419 w 7084337"/>
                <a:gd name="connsiteY156" fmla="*/ 128706 h 296097"/>
                <a:gd name="connsiteX157" fmla="*/ 2533661 w 7084337"/>
                <a:gd name="connsiteY157" fmla="*/ 85400 h 296097"/>
                <a:gd name="connsiteX158" fmla="*/ 2582597 w 7084337"/>
                <a:gd name="connsiteY158" fmla="*/ 105852 h 296097"/>
                <a:gd name="connsiteX159" fmla="*/ 2599157 w 7084337"/>
                <a:gd name="connsiteY159" fmla="*/ 166381 h 296097"/>
                <a:gd name="connsiteX160" fmla="*/ 2599157 w 7084337"/>
                <a:gd name="connsiteY160" fmla="*/ 290585 h 296097"/>
                <a:gd name="connsiteX161" fmla="*/ 2534985 w 7084337"/>
                <a:gd name="connsiteY161" fmla="*/ 290585 h 296097"/>
                <a:gd name="connsiteX162" fmla="*/ 2534985 w 7084337"/>
                <a:gd name="connsiteY162" fmla="*/ 174661 h 296097"/>
                <a:gd name="connsiteX163" fmla="*/ 2527533 w 7084337"/>
                <a:gd name="connsiteY163" fmla="*/ 143776 h 296097"/>
                <a:gd name="connsiteX164" fmla="*/ 2505094 w 7084337"/>
                <a:gd name="connsiteY164" fmla="*/ 134668 h 296097"/>
                <a:gd name="connsiteX165" fmla="*/ 2479177 w 7084337"/>
                <a:gd name="connsiteY165" fmla="*/ 147088 h 296097"/>
                <a:gd name="connsiteX166" fmla="*/ 2470151 w 7084337"/>
                <a:gd name="connsiteY166" fmla="*/ 182776 h 296097"/>
                <a:gd name="connsiteX167" fmla="*/ 2470151 w 7084337"/>
                <a:gd name="connsiteY167" fmla="*/ 291082 h 296097"/>
                <a:gd name="connsiteX168" fmla="*/ 2670616 w 7084337"/>
                <a:gd name="connsiteY168" fmla="*/ 283547 h 296097"/>
                <a:gd name="connsiteX169" fmla="*/ 2630540 w 7084337"/>
                <a:gd name="connsiteY169" fmla="*/ 249018 h 296097"/>
                <a:gd name="connsiteX170" fmla="*/ 2667801 w 7084337"/>
                <a:gd name="connsiteY170" fmla="*/ 221776 h 296097"/>
                <a:gd name="connsiteX171" fmla="*/ 2730814 w 7084337"/>
                <a:gd name="connsiteY171" fmla="*/ 251833 h 296097"/>
                <a:gd name="connsiteX172" fmla="*/ 2755075 w 7084337"/>
                <a:gd name="connsiteY172" fmla="*/ 247031 h 296097"/>
                <a:gd name="connsiteX173" fmla="*/ 2763355 w 7084337"/>
                <a:gd name="connsiteY173" fmla="*/ 233782 h 296097"/>
                <a:gd name="connsiteX174" fmla="*/ 2757311 w 7084337"/>
                <a:gd name="connsiteY174" fmla="*/ 221942 h 296097"/>
                <a:gd name="connsiteX175" fmla="*/ 2734871 w 7084337"/>
                <a:gd name="connsiteY175" fmla="*/ 215731 h 296097"/>
                <a:gd name="connsiteX176" fmla="*/ 2703571 w 7084337"/>
                <a:gd name="connsiteY176" fmla="*/ 210184 h 296097"/>
                <a:gd name="connsiteX177" fmla="*/ 2641801 w 7084337"/>
                <a:gd name="connsiteY177" fmla="*/ 148744 h 296097"/>
                <a:gd name="connsiteX178" fmla="*/ 2665234 w 7084337"/>
                <a:gd name="connsiteY178" fmla="*/ 102623 h 296097"/>
                <a:gd name="connsiteX179" fmla="*/ 2729654 w 7084337"/>
                <a:gd name="connsiteY179" fmla="*/ 85400 h 296097"/>
                <a:gd name="connsiteX180" fmla="*/ 2784221 w 7084337"/>
                <a:gd name="connsiteY180" fmla="*/ 95171 h 296097"/>
                <a:gd name="connsiteX181" fmla="*/ 2820323 w 7084337"/>
                <a:gd name="connsiteY181" fmla="*/ 122661 h 296097"/>
                <a:gd name="connsiteX182" fmla="*/ 2787202 w 7084337"/>
                <a:gd name="connsiteY182" fmla="*/ 152388 h 296097"/>
                <a:gd name="connsiteX183" fmla="*/ 2726260 w 7084337"/>
                <a:gd name="connsiteY183" fmla="*/ 128292 h 296097"/>
                <a:gd name="connsiteX184" fmla="*/ 2698603 w 7084337"/>
                <a:gd name="connsiteY184" fmla="*/ 144852 h 296097"/>
                <a:gd name="connsiteX185" fmla="*/ 2703406 w 7084337"/>
                <a:gd name="connsiteY185" fmla="*/ 155617 h 296097"/>
                <a:gd name="connsiteX186" fmla="*/ 2719967 w 7084337"/>
                <a:gd name="connsiteY186" fmla="*/ 161247 h 296097"/>
                <a:gd name="connsiteX187" fmla="*/ 2759712 w 7084337"/>
                <a:gd name="connsiteY187" fmla="*/ 168120 h 296097"/>
                <a:gd name="connsiteX188" fmla="*/ 2804425 w 7084337"/>
                <a:gd name="connsiteY188" fmla="*/ 188324 h 296097"/>
                <a:gd name="connsiteX189" fmla="*/ 2818667 w 7084337"/>
                <a:gd name="connsiteY189" fmla="*/ 229063 h 296097"/>
                <a:gd name="connsiteX190" fmla="*/ 2795234 w 7084337"/>
                <a:gd name="connsiteY190" fmla="*/ 277419 h 296097"/>
                <a:gd name="connsiteX191" fmla="*/ 2729654 w 7084337"/>
                <a:gd name="connsiteY191" fmla="*/ 295305 h 296097"/>
                <a:gd name="connsiteX192" fmla="*/ 2670699 w 7084337"/>
                <a:gd name="connsiteY192" fmla="*/ 283712 h 296097"/>
                <a:gd name="connsiteX193" fmla="*/ 2989737 w 7084337"/>
                <a:gd name="connsiteY193" fmla="*/ 283547 h 296097"/>
                <a:gd name="connsiteX194" fmla="*/ 2952890 w 7084337"/>
                <a:gd name="connsiteY194" fmla="*/ 247610 h 296097"/>
                <a:gd name="connsiteX195" fmla="*/ 2952890 w 7084337"/>
                <a:gd name="connsiteY195" fmla="*/ 133094 h 296097"/>
                <a:gd name="connsiteX196" fmla="*/ 2989737 w 7084337"/>
                <a:gd name="connsiteY196" fmla="*/ 97572 h 296097"/>
                <a:gd name="connsiteX197" fmla="*/ 3043310 w 7084337"/>
                <a:gd name="connsiteY197" fmla="*/ 85566 h 296097"/>
                <a:gd name="connsiteX198" fmla="*/ 3097132 w 7084337"/>
                <a:gd name="connsiteY198" fmla="*/ 97572 h 296097"/>
                <a:gd name="connsiteX199" fmla="*/ 3134227 w 7084337"/>
                <a:gd name="connsiteY199" fmla="*/ 133094 h 296097"/>
                <a:gd name="connsiteX200" fmla="*/ 3134227 w 7084337"/>
                <a:gd name="connsiteY200" fmla="*/ 247610 h 296097"/>
                <a:gd name="connsiteX201" fmla="*/ 3097132 w 7084337"/>
                <a:gd name="connsiteY201" fmla="*/ 283712 h 296097"/>
                <a:gd name="connsiteX202" fmla="*/ 3043310 w 7084337"/>
                <a:gd name="connsiteY202" fmla="*/ 295967 h 296097"/>
                <a:gd name="connsiteX203" fmla="*/ 2989737 w 7084337"/>
                <a:gd name="connsiteY203" fmla="*/ 283712 h 296097"/>
                <a:gd name="connsiteX204" fmla="*/ 3073037 w 7084337"/>
                <a:gd name="connsiteY204" fmla="*/ 235769 h 296097"/>
                <a:gd name="connsiteX205" fmla="*/ 3083469 w 7084337"/>
                <a:gd name="connsiteY205" fmla="*/ 190228 h 296097"/>
                <a:gd name="connsiteX206" fmla="*/ 3073037 w 7084337"/>
                <a:gd name="connsiteY206" fmla="*/ 144935 h 296097"/>
                <a:gd name="connsiteX207" fmla="*/ 3043310 w 7084337"/>
                <a:gd name="connsiteY207" fmla="*/ 130114 h 296097"/>
                <a:gd name="connsiteX208" fmla="*/ 3013833 w 7084337"/>
                <a:gd name="connsiteY208" fmla="*/ 144935 h 296097"/>
                <a:gd name="connsiteX209" fmla="*/ 3013833 w 7084337"/>
                <a:gd name="connsiteY209" fmla="*/ 236018 h 296097"/>
                <a:gd name="connsiteX210" fmla="*/ 3043062 w 7084337"/>
                <a:gd name="connsiteY210" fmla="*/ 251502 h 296097"/>
                <a:gd name="connsiteX211" fmla="*/ 3073037 w 7084337"/>
                <a:gd name="connsiteY211" fmla="*/ 235604 h 296097"/>
                <a:gd name="connsiteX212" fmla="*/ 3186145 w 7084337"/>
                <a:gd name="connsiteY212" fmla="*/ 290916 h 296097"/>
                <a:gd name="connsiteX213" fmla="*/ 3186145 w 7084337"/>
                <a:gd name="connsiteY213" fmla="*/ 90203 h 296097"/>
                <a:gd name="connsiteX214" fmla="*/ 3247916 w 7084337"/>
                <a:gd name="connsiteY214" fmla="*/ 90203 h 296097"/>
                <a:gd name="connsiteX215" fmla="*/ 3247916 w 7084337"/>
                <a:gd name="connsiteY215" fmla="*/ 128706 h 296097"/>
                <a:gd name="connsiteX216" fmla="*/ 3314158 w 7084337"/>
                <a:gd name="connsiteY216" fmla="*/ 85400 h 296097"/>
                <a:gd name="connsiteX217" fmla="*/ 3363177 w 7084337"/>
                <a:gd name="connsiteY217" fmla="*/ 105852 h 296097"/>
                <a:gd name="connsiteX218" fmla="*/ 3379737 w 7084337"/>
                <a:gd name="connsiteY218" fmla="*/ 166381 h 296097"/>
                <a:gd name="connsiteX219" fmla="*/ 3379737 w 7084337"/>
                <a:gd name="connsiteY219" fmla="*/ 290585 h 296097"/>
                <a:gd name="connsiteX220" fmla="*/ 3315731 w 7084337"/>
                <a:gd name="connsiteY220" fmla="*/ 290585 h 296097"/>
                <a:gd name="connsiteX221" fmla="*/ 3315731 w 7084337"/>
                <a:gd name="connsiteY221" fmla="*/ 174661 h 296097"/>
                <a:gd name="connsiteX222" fmla="*/ 3308279 w 7084337"/>
                <a:gd name="connsiteY222" fmla="*/ 143776 h 296097"/>
                <a:gd name="connsiteX223" fmla="*/ 3285674 w 7084337"/>
                <a:gd name="connsiteY223" fmla="*/ 133757 h 296097"/>
                <a:gd name="connsiteX224" fmla="*/ 3259756 w 7084337"/>
                <a:gd name="connsiteY224" fmla="*/ 146177 h 296097"/>
                <a:gd name="connsiteX225" fmla="*/ 3250731 w 7084337"/>
                <a:gd name="connsiteY225" fmla="*/ 181865 h 296097"/>
                <a:gd name="connsiteX226" fmla="*/ 3250731 w 7084337"/>
                <a:gd name="connsiteY226" fmla="*/ 290171 h 296097"/>
                <a:gd name="connsiteX227" fmla="*/ 3564470 w 7084337"/>
                <a:gd name="connsiteY227" fmla="*/ 282636 h 296097"/>
                <a:gd name="connsiteX228" fmla="*/ 3527374 w 7084337"/>
                <a:gd name="connsiteY228" fmla="*/ 245954 h 296097"/>
                <a:gd name="connsiteX229" fmla="*/ 3514291 w 7084337"/>
                <a:gd name="connsiteY229" fmla="*/ 190559 h 296097"/>
                <a:gd name="connsiteX230" fmla="*/ 3542775 w 7084337"/>
                <a:gd name="connsiteY230" fmla="*/ 113553 h 296097"/>
                <a:gd name="connsiteX231" fmla="*/ 3620609 w 7084337"/>
                <a:gd name="connsiteY231" fmla="*/ 85483 h 296097"/>
                <a:gd name="connsiteX232" fmla="*/ 3685030 w 7084337"/>
                <a:gd name="connsiteY232" fmla="*/ 103948 h 296097"/>
                <a:gd name="connsiteX233" fmla="*/ 3715667 w 7084337"/>
                <a:gd name="connsiteY233" fmla="*/ 156445 h 296097"/>
                <a:gd name="connsiteX234" fmla="*/ 3655139 w 7084337"/>
                <a:gd name="connsiteY234" fmla="*/ 168865 h 296097"/>
                <a:gd name="connsiteX235" fmla="*/ 3643049 w 7084337"/>
                <a:gd name="connsiteY235" fmla="*/ 142037 h 296097"/>
                <a:gd name="connsiteX236" fmla="*/ 3619037 w 7084337"/>
                <a:gd name="connsiteY236" fmla="*/ 132763 h 296097"/>
                <a:gd name="connsiteX237" fmla="*/ 3590138 w 7084337"/>
                <a:gd name="connsiteY237" fmla="*/ 147668 h 296097"/>
                <a:gd name="connsiteX238" fmla="*/ 3579706 w 7084337"/>
                <a:gd name="connsiteY238" fmla="*/ 188572 h 296097"/>
                <a:gd name="connsiteX239" fmla="*/ 3590138 w 7084337"/>
                <a:gd name="connsiteY239" fmla="*/ 232457 h 296097"/>
                <a:gd name="connsiteX240" fmla="*/ 3619451 w 7084337"/>
                <a:gd name="connsiteY240" fmla="*/ 247941 h 296097"/>
                <a:gd name="connsiteX241" fmla="*/ 3643463 w 7084337"/>
                <a:gd name="connsiteY241" fmla="*/ 238336 h 296097"/>
                <a:gd name="connsiteX242" fmla="*/ 3655552 w 7084337"/>
                <a:gd name="connsiteY242" fmla="*/ 210598 h 296097"/>
                <a:gd name="connsiteX243" fmla="*/ 3715667 w 7084337"/>
                <a:gd name="connsiteY243" fmla="*/ 223846 h 296097"/>
                <a:gd name="connsiteX244" fmla="*/ 3684368 w 7084337"/>
                <a:gd name="connsiteY244" fmla="*/ 276177 h 296097"/>
                <a:gd name="connsiteX245" fmla="*/ 3619782 w 7084337"/>
                <a:gd name="connsiteY245" fmla="*/ 295719 h 296097"/>
                <a:gd name="connsiteX246" fmla="*/ 3564470 w 7084337"/>
                <a:gd name="connsiteY246" fmla="*/ 282553 h 296097"/>
                <a:gd name="connsiteX247" fmla="*/ 3788036 w 7084337"/>
                <a:gd name="connsiteY247" fmla="*/ 283464 h 296097"/>
                <a:gd name="connsiteX248" fmla="*/ 3751106 w 7084337"/>
                <a:gd name="connsiteY248" fmla="*/ 247528 h 296097"/>
                <a:gd name="connsiteX249" fmla="*/ 3751106 w 7084337"/>
                <a:gd name="connsiteY249" fmla="*/ 133012 h 296097"/>
                <a:gd name="connsiteX250" fmla="*/ 3788533 w 7084337"/>
                <a:gd name="connsiteY250" fmla="*/ 97407 h 296097"/>
                <a:gd name="connsiteX251" fmla="*/ 3842106 w 7084337"/>
                <a:gd name="connsiteY251" fmla="*/ 85400 h 296097"/>
                <a:gd name="connsiteX252" fmla="*/ 3895846 w 7084337"/>
                <a:gd name="connsiteY252" fmla="*/ 97407 h 296097"/>
                <a:gd name="connsiteX253" fmla="*/ 3932941 w 7084337"/>
                <a:gd name="connsiteY253" fmla="*/ 132929 h 296097"/>
                <a:gd name="connsiteX254" fmla="*/ 3932941 w 7084337"/>
                <a:gd name="connsiteY254" fmla="*/ 247445 h 296097"/>
                <a:gd name="connsiteX255" fmla="*/ 3895846 w 7084337"/>
                <a:gd name="connsiteY255" fmla="*/ 283381 h 296097"/>
                <a:gd name="connsiteX256" fmla="*/ 3842106 w 7084337"/>
                <a:gd name="connsiteY256" fmla="*/ 295636 h 296097"/>
                <a:gd name="connsiteX257" fmla="*/ 3788533 w 7084337"/>
                <a:gd name="connsiteY257" fmla="*/ 283712 h 296097"/>
                <a:gd name="connsiteX258" fmla="*/ 3870839 w 7084337"/>
                <a:gd name="connsiteY258" fmla="*/ 235687 h 296097"/>
                <a:gd name="connsiteX259" fmla="*/ 3881272 w 7084337"/>
                <a:gd name="connsiteY259" fmla="*/ 190145 h 296097"/>
                <a:gd name="connsiteX260" fmla="*/ 3870839 w 7084337"/>
                <a:gd name="connsiteY260" fmla="*/ 144852 h 296097"/>
                <a:gd name="connsiteX261" fmla="*/ 3841196 w 7084337"/>
                <a:gd name="connsiteY261" fmla="*/ 130031 h 296097"/>
                <a:gd name="connsiteX262" fmla="*/ 3811718 w 7084337"/>
                <a:gd name="connsiteY262" fmla="*/ 144852 h 296097"/>
                <a:gd name="connsiteX263" fmla="*/ 3801450 w 7084337"/>
                <a:gd name="connsiteY263" fmla="*/ 190145 h 296097"/>
                <a:gd name="connsiteX264" fmla="*/ 3811884 w 7084337"/>
                <a:gd name="connsiteY264" fmla="*/ 235687 h 296097"/>
                <a:gd name="connsiteX265" fmla="*/ 3861623 w 7084337"/>
                <a:gd name="connsiteY265" fmla="*/ 244903 h 296097"/>
                <a:gd name="connsiteX266" fmla="*/ 3870839 w 7084337"/>
                <a:gd name="connsiteY266" fmla="*/ 235687 h 296097"/>
                <a:gd name="connsiteX267" fmla="*/ 4008291 w 7084337"/>
                <a:gd name="connsiteY267" fmla="*/ 282636 h 296097"/>
                <a:gd name="connsiteX268" fmla="*/ 3979973 w 7084337"/>
                <a:gd name="connsiteY268" fmla="*/ 245954 h 296097"/>
                <a:gd name="connsiteX269" fmla="*/ 3980387 w 7084337"/>
                <a:gd name="connsiteY269" fmla="*/ 135827 h 296097"/>
                <a:gd name="connsiteX270" fmla="*/ 4009864 w 7084337"/>
                <a:gd name="connsiteY270" fmla="*/ 98731 h 296097"/>
                <a:gd name="connsiteX271" fmla="*/ 4053750 w 7084337"/>
                <a:gd name="connsiteY271" fmla="*/ 85483 h 296097"/>
                <a:gd name="connsiteX272" fmla="*/ 4088279 w 7084337"/>
                <a:gd name="connsiteY272" fmla="*/ 93763 h 296097"/>
                <a:gd name="connsiteX273" fmla="*/ 4110387 w 7084337"/>
                <a:gd name="connsiteY273" fmla="*/ 117362 h 296097"/>
                <a:gd name="connsiteX274" fmla="*/ 4110387 w 7084337"/>
                <a:gd name="connsiteY274" fmla="*/ -52 h 296097"/>
                <a:gd name="connsiteX275" fmla="*/ 4174559 w 7084337"/>
                <a:gd name="connsiteY275" fmla="*/ -52 h 296097"/>
                <a:gd name="connsiteX276" fmla="*/ 4174559 w 7084337"/>
                <a:gd name="connsiteY276" fmla="*/ 290751 h 296097"/>
                <a:gd name="connsiteX277" fmla="*/ 4113533 w 7084337"/>
                <a:gd name="connsiteY277" fmla="*/ 290751 h 296097"/>
                <a:gd name="connsiteX278" fmla="*/ 4113533 w 7084337"/>
                <a:gd name="connsiteY278" fmla="*/ 256305 h 296097"/>
                <a:gd name="connsiteX279" fmla="*/ 4089106 w 7084337"/>
                <a:gd name="connsiteY279" fmla="*/ 284954 h 296097"/>
                <a:gd name="connsiteX280" fmla="*/ 4050189 w 7084337"/>
                <a:gd name="connsiteY280" fmla="*/ 295636 h 296097"/>
                <a:gd name="connsiteX281" fmla="*/ 4008788 w 7084337"/>
                <a:gd name="connsiteY281" fmla="*/ 282553 h 296097"/>
                <a:gd name="connsiteX282" fmla="*/ 4101527 w 7084337"/>
                <a:gd name="connsiteY282" fmla="*/ 237509 h 296097"/>
                <a:gd name="connsiteX283" fmla="*/ 4111132 w 7084337"/>
                <a:gd name="connsiteY283" fmla="*/ 200165 h 296097"/>
                <a:gd name="connsiteX284" fmla="*/ 4111132 w 7084337"/>
                <a:gd name="connsiteY284" fmla="*/ 182941 h 296097"/>
                <a:gd name="connsiteX285" fmla="*/ 4101527 w 7084337"/>
                <a:gd name="connsiteY285" fmla="*/ 143859 h 296097"/>
                <a:gd name="connsiteX286" fmla="*/ 4074616 w 7084337"/>
                <a:gd name="connsiteY286" fmla="*/ 130031 h 296097"/>
                <a:gd name="connsiteX287" fmla="*/ 4046132 w 7084337"/>
                <a:gd name="connsiteY287" fmla="*/ 145598 h 296097"/>
                <a:gd name="connsiteX288" fmla="*/ 4036113 w 7084337"/>
                <a:gd name="connsiteY288" fmla="*/ 190145 h 296097"/>
                <a:gd name="connsiteX289" fmla="*/ 4046546 w 7084337"/>
                <a:gd name="connsiteY289" fmla="*/ 234859 h 296097"/>
                <a:gd name="connsiteX290" fmla="*/ 4075444 w 7084337"/>
                <a:gd name="connsiteY290" fmla="*/ 251419 h 296097"/>
                <a:gd name="connsiteX291" fmla="*/ 4102024 w 7084337"/>
                <a:gd name="connsiteY291" fmla="*/ 237426 h 296097"/>
                <a:gd name="connsiteX292" fmla="*/ 4413610 w 7084337"/>
                <a:gd name="connsiteY292" fmla="*/ 205050 h 296097"/>
                <a:gd name="connsiteX293" fmla="*/ 4274419 w 7084337"/>
                <a:gd name="connsiteY293" fmla="*/ 205050 h 296097"/>
                <a:gd name="connsiteX294" fmla="*/ 4287502 w 7084337"/>
                <a:gd name="connsiteY294" fmla="*/ 237509 h 296097"/>
                <a:gd name="connsiteX295" fmla="*/ 4357552 w 7084337"/>
                <a:gd name="connsiteY295" fmla="*/ 231745 h 296097"/>
                <a:gd name="connsiteX296" fmla="*/ 4364260 w 7084337"/>
                <a:gd name="connsiteY296" fmla="*/ 221445 h 296097"/>
                <a:gd name="connsiteX297" fmla="*/ 4411623 w 7084337"/>
                <a:gd name="connsiteY297" fmla="*/ 243139 h 296097"/>
                <a:gd name="connsiteX298" fmla="*/ 4375355 w 7084337"/>
                <a:gd name="connsiteY298" fmla="*/ 281808 h 296097"/>
                <a:gd name="connsiteX299" fmla="*/ 4319795 w 7084337"/>
                <a:gd name="connsiteY299" fmla="*/ 295719 h 296097"/>
                <a:gd name="connsiteX300" fmla="*/ 4241712 w 7084337"/>
                <a:gd name="connsiteY300" fmla="*/ 268394 h 296097"/>
                <a:gd name="connsiteX301" fmla="*/ 4213476 w 7084337"/>
                <a:gd name="connsiteY301" fmla="*/ 192547 h 296097"/>
                <a:gd name="connsiteX302" fmla="*/ 4225897 w 7084337"/>
                <a:gd name="connsiteY302" fmla="*/ 135827 h 296097"/>
                <a:gd name="connsiteX303" fmla="*/ 4261419 w 7084337"/>
                <a:gd name="connsiteY303" fmla="*/ 98483 h 296097"/>
                <a:gd name="connsiteX304" fmla="*/ 4315323 w 7084337"/>
                <a:gd name="connsiteY304" fmla="*/ 85483 h 296097"/>
                <a:gd name="connsiteX305" fmla="*/ 4388190 w 7084337"/>
                <a:gd name="connsiteY305" fmla="*/ 111731 h 296097"/>
                <a:gd name="connsiteX306" fmla="*/ 4413610 w 7084337"/>
                <a:gd name="connsiteY306" fmla="*/ 185757 h 296097"/>
                <a:gd name="connsiteX307" fmla="*/ 4351425 w 7084337"/>
                <a:gd name="connsiteY307" fmla="*/ 168865 h 296097"/>
                <a:gd name="connsiteX308" fmla="*/ 4351425 w 7084337"/>
                <a:gd name="connsiteY308" fmla="*/ 167292 h 296097"/>
                <a:gd name="connsiteX309" fmla="*/ 4341820 w 7084337"/>
                <a:gd name="connsiteY309" fmla="*/ 134833 h 296097"/>
                <a:gd name="connsiteX310" fmla="*/ 4314164 w 7084337"/>
                <a:gd name="connsiteY310" fmla="*/ 123572 h 296097"/>
                <a:gd name="connsiteX311" fmla="*/ 4285432 w 7084337"/>
                <a:gd name="connsiteY311" fmla="*/ 135413 h 296097"/>
                <a:gd name="connsiteX312" fmla="*/ 4274419 w 7084337"/>
                <a:gd name="connsiteY312" fmla="*/ 168534 h 296097"/>
                <a:gd name="connsiteX313" fmla="*/ 4444909 w 7084337"/>
                <a:gd name="connsiteY313" fmla="*/ 225088 h 296097"/>
                <a:gd name="connsiteX314" fmla="*/ 4513553 w 7084337"/>
                <a:gd name="connsiteY314" fmla="*/ 225088 h 296097"/>
                <a:gd name="connsiteX315" fmla="*/ 4513553 w 7084337"/>
                <a:gd name="connsiteY315" fmla="*/ 290833 h 296097"/>
                <a:gd name="connsiteX316" fmla="*/ 4444909 w 7084337"/>
                <a:gd name="connsiteY316" fmla="*/ 290833 h 296097"/>
                <a:gd name="connsiteX317" fmla="*/ 4710871 w 7084337"/>
                <a:gd name="connsiteY317" fmla="*/ 290833 h 296097"/>
                <a:gd name="connsiteX318" fmla="*/ 4643055 w 7084337"/>
                <a:gd name="connsiteY318" fmla="*/ 5992 h 296097"/>
                <a:gd name="connsiteX319" fmla="*/ 4711285 w 7084337"/>
                <a:gd name="connsiteY319" fmla="*/ 5992 h 296097"/>
                <a:gd name="connsiteX320" fmla="*/ 4747387 w 7084337"/>
                <a:gd name="connsiteY320" fmla="*/ 190973 h 296097"/>
                <a:gd name="connsiteX321" fmla="*/ 4750202 w 7084337"/>
                <a:gd name="connsiteY321" fmla="*/ 214655 h 296097"/>
                <a:gd name="connsiteX322" fmla="*/ 4751445 w 7084337"/>
                <a:gd name="connsiteY322" fmla="*/ 214655 h 296097"/>
                <a:gd name="connsiteX323" fmla="*/ 4754591 w 7084337"/>
                <a:gd name="connsiteY323" fmla="*/ 190973 h 296097"/>
                <a:gd name="connsiteX324" fmla="*/ 4794750 w 7084337"/>
                <a:gd name="connsiteY324" fmla="*/ 5992 h 296097"/>
                <a:gd name="connsiteX325" fmla="*/ 4862565 w 7084337"/>
                <a:gd name="connsiteY325" fmla="*/ 5992 h 296097"/>
                <a:gd name="connsiteX326" fmla="*/ 4903055 w 7084337"/>
                <a:gd name="connsiteY326" fmla="*/ 190973 h 296097"/>
                <a:gd name="connsiteX327" fmla="*/ 4906285 w 7084337"/>
                <a:gd name="connsiteY327" fmla="*/ 214655 h 296097"/>
                <a:gd name="connsiteX328" fmla="*/ 4907444 w 7084337"/>
                <a:gd name="connsiteY328" fmla="*/ 214655 h 296097"/>
                <a:gd name="connsiteX329" fmla="*/ 4909846 w 7084337"/>
                <a:gd name="connsiteY329" fmla="*/ 190973 h 296097"/>
                <a:gd name="connsiteX330" fmla="*/ 4946361 w 7084337"/>
                <a:gd name="connsiteY330" fmla="*/ 5992 h 296097"/>
                <a:gd name="connsiteX331" fmla="*/ 5014590 w 7084337"/>
                <a:gd name="connsiteY331" fmla="*/ 5992 h 296097"/>
                <a:gd name="connsiteX332" fmla="*/ 4946775 w 7084337"/>
                <a:gd name="connsiteY332" fmla="*/ 290833 h 296097"/>
                <a:gd name="connsiteX333" fmla="*/ 4870928 w 7084337"/>
                <a:gd name="connsiteY333" fmla="*/ 290833 h 296097"/>
                <a:gd name="connsiteX334" fmla="*/ 4831846 w 7084337"/>
                <a:gd name="connsiteY334" fmla="*/ 97407 h 296097"/>
                <a:gd name="connsiteX335" fmla="*/ 4829775 w 7084337"/>
                <a:gd name="connsiteY335" fmla="*/ 76540 h 296097"/>
                <a:gd name="connsiteX336" fmla="*/ 4828203 w 7084337"/>
                <a:gd name="connsiteY336" fmla="*/ 76540 h 296097"/>
                <a:gd name="connsiteX337" fmla="*/ 4825801 w 7084337"/>
                <a:gd name="connsiteY337" fmla="*/ 97407 h 296097"/>
                <a:gd name="connsiteX338" fmla="*/ 4786470 w 7084337"/>
                <a:gd name="connsiteY338" fmla="*/ 290751 h 296097"/>
                <a:gd name="connsiteX339" fmla="*/ 5214393 w 7084337"/>
                <a:gd name="connsiteY339" fmla="*/ 205050 h 296097"/>
                <a:gd name="connsiteX340" fmla="*/ 5075202 w 7084337"/>
                <a:gd name="connsiteY340" fmla="*/ 205050 h 296097"/>
                <a:gd name="connsiteX341" fmla="*/ 5088202 w 7084337"/>
                <a:gd name="connsiteY341" fmla="*/ 237509 h 296097"/>
                <a:gd name="connsiteX342" fmla="*/ 5158254 w 7084337"/>
                <a:gd name="connsiteY342" fmla="*/ 231853 h 296097"/>
                <a:gd name="connsiteX343" fmla="*/ 5165043 w 7084337"/>
                <a:gd name="connsiteY343" fmla="*/ 221445 h 296097"/>
                <a:gd name="connsiteX344" fmla="*/ 5212323 w 7084337"/>
                <a:gd name="connsiteY344" fmla="*/ 243139 h 296097"/>
                <a:gd name="connsiteX345" fmla="*/ 5176055 w 7084337"/>
                <a:gd name="connsiteY345" fmla="*/ 281808 h 296097"/>
                <a:gd name="connsiteX346" fmla="*/ 5120495 w 7084337"/>
                <a:gd name="connsiteY346" fmla="*/ 295719 h 296097"/>
                <a:gd name="connsiteX347" fmla="*/ 5042495 w 7084337"/>
                <a:gd name="connsiteY347" fmla="*/ 268394 h 296097"/>
                <a:gd name="connsiteX348" fmla="*/ 5014177 w 7084337"/>
                <a:gd name="connsiteY348" fmla="*/ 192547 h 296097"/>
                <a:gd name="connsiteX349" fmla="*/ 5026597 w 7084337"/>
                <a:gd name="connsiteY349" fmla="*/ 135827 h 296097"/>
                <a:gd name="connsiteX350" fmla="*/ 5062120 w 7084337"/>
                <a:gd name="connsiteY350" fmla="*/ 98483 h 296097"/>
                <a:gd name="connsiteX351" fmla="*/ 5116106 w 7084337"/>
                <a:gd name="connsiteY351" fmla="*/ 85483 h 296097"/>
                <a:gd name="connsiteX352" fmla="*/ 5188890 w 7084337"/>
                <a:gd name="connsiteY352" fmla="*/ 111731 h 296097"/>
                <a:gd name="connsiteX353" fmla="*/ 5214393 w 7084337"/>
                <a:gd name="connsiteY353" fmla="*/ 185757 h 296097"/>
                <a:gd name="connsiteX354" fmla="*/ 5152208 w 7084337"/>
                <a:gd name="connsiteY354" fmla="*/ 168865 h 296097"/>
                <a:gd name="connsiteX355" fmla="*/ 5152208 w 7084337"/>
                <a:gd name="connsiteY355" fmla="*/ 167292 h 296097"/>
                <a:gd name="connsiteX356" fmla="*/ 5142521 w 7084337"/>
                <a:gd name="connsiteY356" fmla="*/ 134833 h 296097"/>
                <a:gd name="connsiteX357" fmla="*/ 5114865 w 7084337"/>
                <a:gd name="connsiteY357" fmla="*/ 123572 h 296097"/>
                <a:gd name="connsiteX358" fmla="*/ 5086215 w 7084337"/>
                <a:gd name="connsiteY358" fmla="*/ 135413 h 296097"/>
                <a:gd name="connsiteX359" fmla="*/ 5075202 w 7084337"/>
                <a:gd name="connsiteY359" fmla="*/ 168534 h 296097"/>
                <a:gd name="connsiteX360" fmla="*/ 5375362 w 7084337"/>
                <a:gd name="connsiteY360" fmla="*/ 283712 h 296097"/>
                <a:gd name="connsiteX361" fmla="*/ 5335203 w 7084337"/>
                <a:gd name="connsiteY361" fmla="*/ 249183 h 296097"/>
                <a:gd name="connsiteX362" fmla="*/ 5372547 w 7084337"/>
                <a:gd name="connsiteY362" fmla="*/ 221942 h 296097"/>
                <a:gd name="connsiteX363" fmla="*/ 5435476 w 7084337"/>
                <a:gd name="connsiteY363" fmla="*/ 251999 h 296097"/>
                <a:gd name="connsiteX364" fmla="*/ 5459820 w 7084337"/>
                <a:gd name="connsiteY364" fmla="*/ 247196 h 296097"/>
                <a:gd name="connsiteX365" fmla="*/ 5468100 w 7084337"/>
                <a:gd name="connsiteY365" fmla="*/ 233948 h 296097"/>
                <a:gd name="connsiteX366" fmla="*/ 5462056 w 7084337"/>
                <a:gd name="connsiteY366" fmla="*/ 222107 h 296097"/>
                <a:gd name="connsiteX367" fmla="*/ 5439616 w 7084337"/>
                <a:gd name="connsiteY367" fmla="*/ 215897 h 296097"/>
                <a:gd name="connsiteX368" fmla="*/ 5408317 w 7084337"/>
                <a:gd name="connsiteY368" fmla="*/ 210349 h 296097"/>
                <a:gd name="connsiteX369" fmla="*/ 5346546 w 7084337"/>
                <a:gd name="connsiteY369" fmla="*/ 148910 h 296097"/>
                <a:gd name="connsiteX370" fmla="*/ 5369979 w 7084337"/>
                <a:gd name="connsiteY370" fmla="*/ 102789 h 296097"/>
                <a:gd name="connsiteX371" fmla="*/ 5434400 w 7084337"/>
                <a:gd name="connsiteY371" fmla="*/ 85566 h 296097"/>
                <a:gd name="connsiteX372" fmla="*/ 5488966 w 7084337"/>
                <a:gd name="connsiteY372" fmla="*/ 95336 h 296097"/>
                <a:gd name="connsiteX373" fmla="*/ 5525068 w 7084337"/>
                <a:gd name="connsiteY373" fmla="*/ 122827 h 296097"/>
                <a:gd name="connsiteX374" fmla="*/ 5491947 w 7084337"/>
                <a:gd name="connsiteY374" fmla="*/ 152553 h 296097"/>
                <a:gd name="connsiteX375" fmla="*/ 5430922 w 7084337"/>
                <a:gd name="connsiteY375" fmla="*/ 128457 h 296097"/>
                <a:gd name="connsiteX376" fmla="*/ 5403266 w 7084337"/>
                <a:gd name="connsiteY376" fmla="*/ 145018 h 296097"/>
                <a:gd name="connsiteX377" fmla="*/ 5408068 w 7084337"/>
                <a:gd name="connsiteY377" fmla="*/ 155782 h 296097"/>
                <a:gd name="connsiteX378" fmla="*/ 5424629 w 7084337"/>
                <a:gd name="connsiteY378" fmla="*/ 161413 h 296097"/>
                <a:gd name="connsiteX379" fmla="*/ 5464291 w 7084337"/>
                <a:gd name="connsiteY379" fmla="*/ 168285 h 296097"/>
                <a:gd name="connsiteX380" fmla="*/ 5509005 w 7084337"/>
                <a:gd name="connsiteY380" fmla="*/ 188489 h 296097"/>
                <a:gd name="connsiteX381" fmla="*/ 5523247 w 7084337"/>
                <a:gd name="connsiteY381" fmla="*/ 229228 h 296097"/>
                <a:gd name="connsiteX382" fmla="*/ 5499814 w 7084337"/>
                <a:gd name="connsiteY382" fmla="*/ 277585 h 296097"/>
                <a:gd name="connsiteX383" fmla="*/ 5434234 w 7084337"/>
                <a:gd name="connsiteY383" fmla="*/ 295470 h 296097"/>
                <a:gd name="connsiteX384" fmla="*/ 5375362 w 7084337"/>
                <a:gd name="connsiteY384" fmla="*/ 283712 h 296097"/>
                <a:gd name="connsiteX385" fmla="*/ 5747973 w 7084337"/>
                <a:gd name="connsiteY385" fmla="*/ 205133 h 296097"/>
                <a:gd name="connsiteX386" fmla="*/ 5608699 w 7084337"/>
                <a:gd name="connsiteY386" fmla="*/ 205133 h 296097"/>
                <a:gd name="connsiteX387" fmla="*/ 5621782 w 7084337"/>
                <a:gd name="connsiteY387" fmla="*/ 237591 h 296097"/>
                <a:gd name="connsiteX388" fmla="*/ 5691833 w 7084337"/>
                <a:gd name="connsiteY388" fmla="*/ 231936 h 296097"/>
                <a:gd name="connsiteX389" fmla="*/ 5698623 w 7084337"/>
                <a:gd name="connsiteY389" fmla="*/ 221527 h 296097"/>
                <a:gd name="connsiteX390" fmla="*/ 5745903 w 7084337"/>
                <a:gd name="connsiteY390" fmla="*/ 243222 h 296097"/>
                <a:gd name="connsiteX391" fmla="*/ 5709635 w 7084337"/>
                <a:gd name="connsiteY391" fmla="*/ 281891 h 296097"/>
                <a:gd name="connsiteX392" fmla="*/ 5654075 w 7084337"/>
                <a:gd name="connsiteY392" fmla="*/ 295801 h 296097"/>
                <a:gd name="connsiteX393" fmla="*/ 5576075 w 7084337"/>
                <a:gd name="connsiteY393" fmla="*/ 268477 h 296097"/>
                <a:gd name="connsiteX394" fmla="*/ 5547756 w 7084337"/>
                <a:gd name="connsiteY394" fmla="*/ 192629 h 296097"/>
                <a:gd name="connsiteX395" fmla="*/ 5560176 w 7084337"/>
                <a:gd name="connsiteY395" fmla="*/ 135910 h 296097"/>
                <a:gd name="connsiteX396" fmla="*/ 5595699 w 7084337"/>
                <a:gd name="connsiteY396" fmla="*/ 98566 h 296097"/>
                <a:gd name="connsiteX397" fmla="*/ 5649686 w 7084337"/>
                <a:gd name="connsiteY397" fmla="*/ 85566 h 296097"/>
                <a:gd name="connsiteX398" fmla="*/ 5722470 w 7084337"/>
                <a:gd name="connsiteY398" fmla="*/ 111814 h 296097"/>
                <a:gd name="connsiteX399" fmla="*/ 5747973 w 7084337"/>
                <a:gd name="connsiteY399" fmla="*/ 185840 h 296097"/>
                <a:gd name="connsiteX400" fmla="*/ 5685788 w 7084337"/>
                <a:gd name="connsiteY400" fmla="*/ 168948 h 296097"/>
                <a:gd name="connsiteX401" fmla="*/ 5685788 w 7084337"/>
                <a:gd name="connsiteY401" fmla="*/ 167375 h 296097"/>
                <a:gd name="connsiteX402" fmla="*/ 5676100 w 7084337"/>
                <a:gd name="connsiteY402" fmla="*/ 134916 h 296097"/>
                <a:gd name="connsiteX403" fmla="*/ 5648444 w 7084337"/>
                <a:gd name="connsiteY403" fmla="*/ 123655 h 296097"/>
                <a:gd name="connsiteX404" fmla="*/ 5619795 w 7084337"/>
                <a:gd name="connsiteY404" fmla="*/ 135496 h 296097"/>
                <a:gd name="connsiteX405" fmla="*/ 5608699 w 7084337"/>
                <a:gd name="connsiteY405" fmla="*/ 168617 h 296097"/>
                <a:gd name="connsiteX406" fmla="*/ 5823406 w 7084337"/>
                <a:gd name="connsiteY406" fmla="*/ 282719 h 296097"/>
                <a:gd name="connsiteX407" fmla="*/ 5786228 w 7084337"/>
                <a:gd name="connsiteY407" fmla="*/ 246037 h 296097"/>
                <a:gd name="connsiteX408" fmla="*/ 5773227 w 7084337"/>
                <a:gd name="connsiteY408" fmla="*/ 190642 h 296097"/>
                <a:gd name="connsiteX409" fmla="*/ 5801712 w 7084337"/>
                <a:gd name="connsiteY409" fmla="*/ 113636 h 296097"/>
                <a:gd name="connsiteX410" fmla="*/ 5879546 w 7084337"/>
                <a:gd name="connsiteY410" fmla="*/ 85566 h 296097"/>
                <a:gd name="connsiteX411" fmla="*/ 5943884 w 7084337"/>
                <a:gd name="connsiteY411" fmla="*/ 104031 h 296097"/>
                <a:gd name="connsiteX412" fmla="*/ 5974604 w 7084337"/>
                <a:gd name="connsiteY412" fmla="*/ 156528 h 296097"/>
                <a:gd name="connsiteX413" fmla="*/ 5913992 w 7084337"/>
                <a:gd name="connsiteY413" fmla="*/ 168948 h 296097"/>
                <a:gd name="connsiteX414" fmla="*/ 5901986 w 7084337"/>
                <a:gd name="connsiteY414" fmla="*/ 142120 h 296097"/>
                <a:gd name="connsiteX415" fmla="*/ 5877890 w 7084337"/>
                <a:gd name="connsiteY415" fmla="*/ 132846 h 296097"/>
                <a:gd name="connsiteX416" fmla="*/ 5849075 w 7084337"/>
                <a:gd name="connsiteY416" fmla="*/ 147750 h 296097"/>
                <a:gd name="connsiteX417" fmla="*/ 5838641 w 7084337"/>
                <a:gd name="connsiteY417" fmla="*/ 188655 h 296097"/>
                <a:gd name="connsiteX418" fmla="*/ 5849075 w 7084337"/>
                <a:gd name="connsiteY418" fmla="*/ 232540 h 296097"/>
                <a:gd name="connsiteX419" fmla="*/ 5878304 w 7084337"/>
                <a:gd name="connsiteY419" fmla="*/ 248024 h 296097"/>
                <a:gd name="connsiteX420" fmla="*/ 5902400 w 7084337"/>
                <a:gd name="connsiteY420" fmla="*/ 238419 h 296097"/>
                <a:gd name="connsiteX421" fmla="*/ 5914406 w 7084337"/>
                <a:gd name="connsiteY421" fmla="*/ 210680 h 296097"/>
                <a:gd name="connsiteX422" fmla="*/ 5974604 w 7084337"/>
                <a:gd name="connsiteY422" fmla="*/ 223929 h 296097"/>
                <a:gd name="connsiteX423" fmla="*/ 5943304 w 7084337"/>
                <a:gd name="connsiteY423" fmla="*/ 276260 h 296097"/>
                <a:gd name="connsiteX424" fmla="*/ 5878719 w 7084337"/>
                <a:gd name="connsiteY424" fmla="*/ 295801 h 296097"/>
                <a:gd name="connsiteX425" fmla="*/ 5823074 w 7084337"/>
                <a:gd name="connsiteY425" fmla="*/ 282553 h 296097"/>
                <a:gd name="connsiteX426" fmla="*/ 6008718 w 7084337"/>
                <a:gd name="connsiteY426" fmla="*/ 220368 h 296097"/>
                <a:gd name="connsiteX427" fmla="*/ 6008718 w 7084337"/>
                <a:gd name="connsiteY427" fmla="*/ 90368 h 296097"/>
                <a:gd name="connsiteX428" fmla="*/ 6072890 w 7084337"/>
                <a:gd name="connsiteY428" fmla="*/ 90368 h 296097"/>
                <a:gd name="connsiteX429" fmla="*/ 6072890 w 7084337"/>
                <a:gd name="connsiteY429" fmla="*/ 209190 h 296097"/>
                <a:gd name="connsiteX430" fmla="*/ 6080343 w 7084337"/>
                <a:gd name="connsiteY430" fmla="*/ 237260 h 296097"/>
                <a:gd name="connsiteX431" fmla="*/ 6101788 w 7084337"/>
                <a:gd name="connsiteY431" fmla="*/ 246865 h 296097"/>
                <a:gd name="connsiteX432" fmla="*/ 6126629 w 7084337"/>
                <a:gd name="connsiteY432" fmla="*/ 235438 h 296097"/>
                <a:gd name="connsiteX433" fmla="*/ 6135654 w 7084337"/>
                <a:gd name="connsiteY433" fmla="*/ 205215 h 296097"/>
                <a:gd name="connsiteX434" fmla="*/ 6135654 w 7084337"/>
                <a:gd name="connsiteY434" fmla="*/ 90203 h 296097"/>
                <a:gd name="connsiteX435" fmla="*/ 6200240 w 7084337"/>
                <a:gd name="connsiteY435" fmla="*/ 90203 h 296097"/>
                <a:gd name="connsiteX436" fmla="*/ 6200240 w 7084337"/>
                <a:gd name="connsiteY436" fmla="*/ 290751 h 296097"/>
                <a:gd name="connsiteX437" fmla="*/ 6138884 w 7084337"/>
                <a:gd name="connsiteY437" fmla="*/ 290751 h 296097"/>
                <a:gd name="connsiteX438" fmla="*/ 6138884 w 7084337"/>
                <a:gd name="connsiteY438" fmla="*/ 254235 h 296097"/>
                <a:gd name="connsiteX439" fmla="*/ 6114788 w 7084337"/>
                <a:gd name="connsiteY439" fmla="*/ 284540 h 296097"/>
                <a:gd name="connsiteX440" fmla="*/ 6076285 w 7084337"/>
                <a:gd name="connsiteY440" fmla="*/ 295636 h 296097"/>
                <a:gd name="connsiteX441" fmla="*/ 6008387 w 7084337"/>
                <a:gd name="connsiteY441" fmla="*/ 220203 h 296097"/>
                <a:gd name="connsiteX442" fmla="*/ 6314426 w 7084337"/>
                <a:gd name="connsiteY442" fmla="*/ 142120 h 296097"/>
                <a:gd name="connsiteX443" fmla="*/ 6339266 w 7084337"/>
                <a:gd name="connsiteY443" fmla="*/ 99973 h 296097"/>
                <a:gd name="connsiteX444" fmla="*/ 6381578 w 7084337"/>
                <a:gd name="connsiteY444" fmla="*/ 85566 h 296097"/>
                <a:gd name="connsiteX445" fmla="*/ 6385553 w 7084337"/>
                <a:gd name="connsiteY445" fmla="*/ 85566 h 296097"/>
                <a:gd name="connsiteX446" fmla="*/ 6385553 w 7084337"/>
                <a:gd name="connsiteY446" fmla="*/ 146923 h 296097"/>
                <a:gd name="connsiteX447" fmla="*/ 6373546 w 7084337"/>
                <a:gd name="connsiteY447" fmla="*/ 146923 h 296097"/>
                <a:gd name="connsiteX448" fmla="*/ 6334629 w 7084337"/>
                <a:gd name="connsiteY448" fmla="*/ 159012 h 296097"/>
                <a:gd name="connsiteX449" fmla="*/ 6322208 w 7084337"/>
                <a:gd name="connsiteY449" fmla="*/ 180044 h 296097"/>
                <a:gd name="connsiteX450" fmla="*/ 6318566 w 7084337"/>
                <a:gd name="connsiteY450" fmla="*/ 209521 h 296097"/>
                <a:gd name="connsiteX451" fmla="*/ 6318566 w 7084337"/>
                <a:gd name="connsiteY451" fmla="*/ 291330 h 296097"/>
                <a:gd name="connsiteX452" fmla="*/ 6253979 w 7084337"/>
                <a:gd name="connsiteY452" fmla="*/ 291330 h 296097"/>
                <a:gd name="connsiteX453" fmla="*/ 6253979 w 7084337"/>
                <a:gd name="connsiteY453" fmla="*/ 90203 h 296097"/>
                <a:gd name="connsiteX454" fmla="*/ 6314011 w 7084337"/>
                <a:gd name="connsiteY454" fmla="*/ 90203 h 296097"/>
                <a:gd name="connsiteX455" fmla="*/ 6602412 w 7084337"/>
                <a:gd name="connsiteY455" fmla="*/ 205133 h 296097"/>
                <a:gd name="connsiteX456" fmla="*/ 6463056 w 7084337"/>
                <a:gd name="connsiteY456" fmla="*/ 205133 h 296097"/>
                <a:gd name="connsiteX457" fmla="*/ 6476138 w 7084337"/>
                <a:gd name="connsiteY457" fmla="*/ 237591 h 296097"/>
                <a:gd name="connsiteX458" fmla="*/ 6546190 w 7084337"/>
                <a:gd name="connsiteY458" fmla="*/ 231828 h 296097"/>
                <a:gd name="connsiteX459" fmla="*/ 6552896 w 7084337"/>
                <a:gd name="connsiteY459" fmla="*/ 221527 h 296097"/>
                <a:gd name="connsiteX460" fmla="*/ 6600259 w 7084337"/>
                <a:gd name="connsiteY460" fmla="*/ 243222 h 296097"/>
                <a:gd name="connsiteX461" fmla="*/ 6563991 w 7084337"/>
                <a:gd name="connsiteY461" fmla="*/ 281891 h 296097"/>
                <a:gd name="connsiteX462" fmla="*/ 6508431 w 7084337"/>
                <a:gd name="connsiteY462" fmla="*/ 295801 h 296097"/>
                <a:gd name="connsiteX463" fmla="*/ 6430349 w 7084337"/>
                <a:gd name="connsiteY463" fmla="*/ 268477 h 296097"/>
                <a:gd name="connsiteX464" fmla="*/ 6402113 w 7084337"/>
                <a:gd name="connsiteY464" fmla="*/ 192629 h 296097"/>
                <a:gd name="connsiteX465" fmla="*/ 6414534 w 7084337"/>
                <a:gd name="connsiteY465" fmla="*/ 135910 h 296097"/>
                <a:gd name="connsiteX466" fmla="*/ 6450056 w 7084337"/>
                <a:gd name="connsiteY466" fmla="*/ 98566 h 296097"/>
                <a:gd name="connsiteX467" fmla="*/ 6503960 w 7084337"/>
                <a:gd name="connsiteY467" fmla="*/ 85566 h 296097"/>
                <a:gd name="connsiteX468" fmla="*/ 6576826 w 7084337"/>
                <a:gd name="connsiteY468" fmla="*/ 111814 h 296097"/>
                <a:gd name="connsiteX469" fmla="*/ 6602247 w 7084337"/>
                <a:gd name="connsiteY469" fmla="*/ 185840 h 296097"/>
                <a:gd name="connsiteX470" fmla="*/ 6540227 w 7084337"/>
                <a:gd name="connsiteY470" fmla="*/ 168948 h 296097"/>
                <a:gd name="connsiteX471" fmla="*/ 6540227 w 7084337"/>
                <a:gd name="connsiteY471" fmla="*/ 167375 h 296097"/>
                <a:gd name="connsiteX472" fmla="*/ 6530623 w 7084337"/>
                <a:gd name="connsiteY472" fmla="*/ 134916 h 296097"/>
                <a:gd name="connsiteX473" fmla="*/ 6502966 w 7084337"/>
                <a:gd name="connsiteY473" fmla="*/ 123655 h 296097"/>
                <a:gd name="connsiteX474" fmla="*/ 6474234 w 7084337"/>
                <a:gd name="connsiteY474" fmla="*/ 135496 h 296097"/>
                <a:gd name="connsiteX475" fmla="*/ 6463221 w 7084337"/>
                <a:gd name="connsiteY475" fmla="*/ 168617 h 296097"/>
                <a:gd name="connsiteX476" fmla="*/ 6807846 w 7084337"/>
                <a:gd name="connsiteY476" fmla="*/ 61305 h 296097"/>
                <a:gd name="connsiteX477" fmla="*/ 6740859 w 7084337"/>
                <a:gd name="connsiteY477" fmla="*/ 61305 h 296097"/>
                <a:gd name="connsiteX478" fmla="*/ 6740859 w 7084337"/>
                <a:gd name="connsiteY478" fmla="*/ 2763 h 296097"/>
                <a:gd name="connsiteX479" fmla="*/ 6807846 w 7084337"/>
                <a:gd name="connsiteY479" fmla="*/ 2763 h 296097"/>
                <a:gd name="connsiteX480" fmla="*/ 6806603 w 7084337"/>
                <a:gd name="connsiteY480" fmla="*/ 290751 h 296097"/>
                <a:gd name="connsiteX481" fmla="*/ 6742017 w 7084337"/>
                <a:gd name="connsiteY481" fmla="*/ 290751 h 296097"/>
                <a:gd name="connsiteX482" fmla="*/ 6742017 w 7084337"/>
                <a:gd name="connsiteY482" fmla="*/ 90203 h 296097"/>
                <a:gd name="connsiteX483" fmla="*/ 6806603 w 7084337"/>
                <a:gd name="connsiteY483" fmla="*/ 90203 h 296097"/>
                <a:gd name="connsiteX484" fmla="*/ 6835501 w 7084337"/>
                <a:gd name="connsiteY484" fmla="*/ 133426 h 296097"/>
                <a:gd name="connsiteX485" fmla="*/ 6835501 w 7084337"/>
                <a:gd name="connsiteY485" fmla="*/ 90534 h 296097"/>
                <a:gd name="connsiteX486" fmla="*/ 6870444 w 7084337"/>
                <a:gd name="connsiteY486" fmla="*/ 90534 h 296097"/>
                <a:gd name="connsiteX487" fmla="*/ 6870444 w 7084337"/>
                <a:gd name="connsiteY487" fmla="*/ 42343 h 296097"/>
                <a:gd name="connsiteX488" fmla="*/ 6934616 w 7084337"/>
                <a:gd name="connsiteY488" fmla="*/ 17502 h 296097"/>
                <a:gd name="connsiteX489" fmla="*/ 6934616 w 7084337"/>
                <a:gd name="connsiteY489" fmla="*/ 90534 h 296097"/>
                <a:gd name="connsiteX490" fmla="*/ 6982310 w 7084337"/>
                <a:gd name="connsiteY490" fmla="*/ 90534 h 296097"/>
                <a:gd name="connsiteX491" fmla="*/ 6982310 w 7084337"/>
                <a:gd name="connsiteY491" fmla="*/ 133426 h 296097"/>
                <a:gd name="connsiteX492" fmla="*/ 6934616 w 7084337"/>
                <a:gd name="connsiteY492" fmla="*/ 133426 h 296097"/>
                <a:gd name="connsiteX493" fmla="*/ 6934616 w 7084337"/>
                <a:gd name="connsiteY493" fmla="*/ 211260 h 296097"/>
                <a:gd name="connsiteX494" fmla="*/ 6963928 w 7084337"/>
                <a:gd name="connsiteY494" fmla="*/ 241731 h 296097"/>
                <a:gd name="connsiteX495" fmla="*/ 6982310 w 7084337"/>
                <a:gd name="connsiteY495" fmla="*/ 239744 h 296097"/>
                <a:gd name="connsiteX496" fmla="*/ 6982310 w 7084337"/>
                <a:gd name="connsiteY496" fmla="*/ 290751 h 296097"/>
                <a:gd name="connsiteX497" fmla="*/ 6945878 w 7084337"/>
                <a:gd name="connsiteY497" fmla="*/ 294725 h 296097"/>
                <a:gd name="connsiteX498" fmla="*/ 6888495 w 7084337"/>
                <a:gd name="connsiteY498" fmla="*/ 277502 h 296097"/>
                <a:gd name="connsiteX499" fmla="*/ 6870444 w 7084337"/>
                <a:gd name="connsiteY499" fmla="*/ 226496 h 296097"/>
                <a:gd name="connsiteX500" fmla="*/ 6870444 w 7084337"/>
                <a:gd name="connsiteY500" fmla="*/ 133094 h 296097"/>
                <a:gd name="connsiteX501" fmla="*/ 7015265 w 7084337"/>
                <a:gd name="connsiteY501" fmla="*/ 225337 h 296097"/>
                <a:gd name="connsiteX502" fmla="*/ 7083826 w 7084337"/>
                <a:gd name="connsiteY502" fmla="*/ 225337 h 296097"/>
                <a:gd name="connsiteX503" fmla="*/ 7083826 w 7084337"/>
                <a:gd name="connsiteY503" fmla="*/ 291082 h 296097"/>
                <a:gd name="connsiteX504" fmla="*/ 7015265 w 7084337"/>
                <a:gd name="connsiteY504" fmla="*/ 291082 h 29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7084337" h="296097">
                  <a:moveTo>
                    <a:pt x="-346" y="5910"/>
                  </a:moveTo>
                  <a:lnTo>
                    <a:pt x="232743" y="5910"/>
                  </a:lnTo>
                  <a:lnTo>
                    <a:pt x="232743" y="60145"/>
                  </a:lnTo>
                  <a:lnTo>
                    <a:pt x="149941" y="60145"/>
                  </a:lnTo>
                  <a:lnTo>
                    <a:pt x="149941" y="291164"/>
                  </a:lnTo>
                  <a:lnTo>
                    <a:pt x="82291" y="291164"/>
                  </a:lnTo>
                  <a:lnTo>
                    <a:pt x="82291" y="60145"/>
                  </a:lnTo>
                  <a:lnTo>
                    <a:pt x="-511" y="60145"/>
                  </a:lnTo>
                  <a:close/>
                  <a:moveTo>
                    <a:pt x="264043" y="290751"/>
                  </a:moveTo>
                  <a:lnTo>
                    <a:pt x="264043" y="-52"/>
                  </a:lnTo>
                  <a:lnTo>
                    <a:pt x="328629" y="-52"/>
                  </a:lnTo>
                  <a:lnTo>
                    <a:pt x="328629" y="125891"/>
                  </a:lnTo>
                  <a:cubicBezTo>
                    <a:pt x="338995" y="100114"/>
                    <a:pt x="364648" y="83819"/>
                    <a:pt x="392387" y="85400"/>
                  </a:cubicBezTo>
                  <a:cubicBezTo>
                    <a:pt x="410968" y="84059"/>
                    <a:pt x="429101" y="91544"/>
                    <a:pt x="441323" y="105604"/>
                  </a:cubicBezTo>
                  <a:cubicBezTo>
                    <a:pt x="452361" y="119184"/>
                    <a:pt x="457884" y="139329"/>
                    <a:pt x="457884" y="166050"/>
                  </a:cubicBezTo>
                  <a:lnTo>
                    <a:pt x="457884" y="290751"/>
                  </a:lnTo>
                  <a:lnTo>
                    <a:pt x="393629" y="290751"/>
                  </a:lnTo>
                  <a:lnTo>
                    <a:pt x="393629" y="172426"/>
                  </a:lnTo>
                  <a:cubicBezTo>
                    <a:pt x="393629" y="147030"/>
                    <a:pt x="383717" y="134336"/>
                    <a:pt x="363902" y="134336"/>
                  </a:cubicBezTo>
                  <a:cubicBezTo>
                    <a:pt x="353610" y="133757"/>
                    <a:pt x="343732" y="138435"/>
                    <a:pt x="337654" y="146757"/>
                  </a:cubicBezTo>
                  <a:cubicBezTo>
                    <a:pt x="330939" y="157546"/>
                    <a:pt x="327784" y="170173"/>
                    <a:pt x="328629" y="182859"/>
                  </a:cubicBezTo>
                  <a:lnTo>
                    <a:pt x="328629" y="290502"/>
                  </a:lnTo>
                  <a:close/>
                  <a:moveTo>
                    <a:pt x="693291" y="204967"/>
                  </a:moveTo>
                  <a:lnTo>
                    <a:pt x="554100" y="204967"/>
                  </a:lnTo>
                  <a:cubicBezTo>
                    <a:pt x="553794" y="217114"/>
                    <a:pt x="558488" y="228856"/>
                    <a:pt x="567100" y="237426"/>
                  </a:cubicBezTo>
                  <a:cubicBezTo>
                    <a:pt x="587999" y="255203"/>
                    <a:pt x="619357" y="252670"/>
                    <a:pt x="637135" y="231770"/>
                  </a:cubicBezTo>
                  <a:cubicBezTo>
                    <a:pt x="639825" y="228599"/>
                    <a:pt x="642119" y="225105"/>
                    <a:pt x="643941" y="221362"/>
                  </a:cubicBezTo>
                  <a:lnTo>
                    <a:pt x="691304" y="243056"/>
                  </a:lnTo>
                  <a:cubicBezTo>
                    <a:pt x="683496" y="259410"/>
                    <a:pt x="670794" y="272923"/>
                    <a:pt x="654954" y="281725"/>
                  </a:cubicBezTo>
                  <a:cubicBezTo>
                    <a:pt x="637996" y="291206"/>
                    <a:pt x="618818" y="296000"/>
                    <a:pt x="599393" y="295636"/>
                  </a:cubicBezTo>
                  <a:cubicBezTo>
                    <a:pt x="566272" y="295636"/>
                    <a:pt x="540272" y="286528"/>
                    <a:pt x="521393" y="268311"/>
                  </a:cubicBezTo>
                  <a:cubicBezTo>
                    <a:pt x="502514" y="250094"/>
                    <a:pt x="493050" y="224865"/>
                    <a:pt x="492992" y="192629"/>
                  </a:cubicBezTo>
                  <a:cubicBezTo>
                    <a:pt x="492528" y="172989"/>
                    <a:pt x="496817" y="153530"/>
                    <a:pt x="505495" y="135910"/>
                  </a:cubicBezTo>
                  <a:cubicBezTo>
                    <a:pt x="513311" y="120202"/>
                    <a:pt x="525658" y="107194"/>
                    <a:pt x="540934" y="98566"/>
                  </a:cubicBezTo>
                  <a:cubicBezTo>
                    <a:pt x="557487" y="89582"/>
                    <a:pt x="576101" y="85102"/>
                    <a:pt x="594922" y="85566"/>
                  </a:cubicBezTo>
                  <a:cubicBezTo>
                    <a:pt x="626445" y="85566"/>
                    <a:pt x="650706" y="94318"/>
                    <a:pt x="667705" y="111814"/>
                  </a:cubicBezTo>
                  <a:cubicBezTo>
                    <a:pt x="684705" y="129310"/>
                    <a:pt x="693208" y="153986"/>
                    <a:pt x="693208" y="185840"/>
                  </a:cubicBezTo>
                  <a:close/>
                  <a:moveTo>
                    <a:pt x="631106" y="168782"/>
                  </a:moveTo>
                  <a:lnTo>
                    <a:pt x="631106" y="167209"/>
                  </a:lnTo>
                  <a:cubicBezTo>
                    <a:pt x="631893" y="155592"/>
                    <a:pt x="628481" y="144074"/>
                    <a:pt x="621502" y="134751"/>
                  </a:cubicBezTo>
                  <a:cubicBezTo>
                    <a:pt x="614455" y="126967"/>
                    <a:pt x="604245" y="122819"/>
                    <a:pt x="593762" y="123489"/>
                  </a:cubicBezTo>
                  <a:cubicBezTo>
                    <a:pt x="582915" y="122901"/>
                    <a:pt x="572383" y="127257"/>
                    <a:pt x="565113" y="135330"/>
                  </a:cubicBezTo>
                  <a:cubicBezTo>
                    <a:pt x="557785" y="144794"/>
                    <a:pt x="553902" y="156478"/>
                    <a:pt x="554100" y="168451"/>
                  </a:cubicBezTo>
                  <a:close/>
                  <a:moveTo>
                    <a:pt x="865603" y="290751"/>
                  </a:moveTo>
                  <a:lnTo>
                    <a:pt x="811865" y="90203"/>
                  </a:lnTo>
                  <a:lnTo>
                    <a:pt x="873221" y="90203"/>
                  </a:lnTo>
                  <a:lnTo>
                    <a:pt x="898724" y="212916"/>
                  </a:lnTo>
                  <a:lnTo>
                    <a:pt x="901457" y="232209"/>
                  </a:lnTo>
                  <a:lnTo>
                    <a:pt x="902285" y="232209"/>
                  </a:lnTo>
                  <a:cubicBezTo>
                    <a:pt x="902914" y="225709"/>
                    <a:pt x="903990" y="219267"/>
                    <a:pt x="905514" y="212916"/>
                  </a:cubicBezTo>
                  <a:lnTo>
                    <a:pt x="934826" y="90203"/>
                  </a:lnTo>
                  <a:lnTo>
                    <a:pt x="989807" y="90203"/>
                  </a:lnTo>
                  <a:lnTo>
                    <a:pt x="1019037" y="212916"/>
                  </a:lnTo>
                  <a:cubicBezTo>
                    <a:pt x="1020361" y="219375"/>
                    <a:pt x="1021438" y="225750"/>
                    <a:pt x="1022266" y="232209"/>
                  </a:cubicBezTo>
                  <a:lnTo>
                    <a:pt x="1023094" y="232209"/>
                  </a:lnTo>
                  <a:cubicBezTo>
                    <a:pt x="1024170" y="223101"/>
                    <a:pt x="1025081" y="216725"/>
                    <a:pt x="1025909" y="212916"/>
                  </a:cubicBezTo>
                  <a:lnTo>
                    <a:pt x="1050750" y="90203"/>
                  </a:lnTo>
                  <a:lnTo>
                    <a:pt x="1112107" y="90203"/>
                  </a:lnTo>
                  <a:lnTo>
                    <a:pt x="1058782" y="290751"/>
                  </a:lnTo>
                  <a:lnTo>
                    <a:pt x="996183" y="290751"/>
                  </a:lnTo>
                  <a:lnTo>
                    <a:pt x="966871" y="177228"/>
                  </a:lnTo>
                  <a:cubicBezTo>
                    <a:pt x="964470" y="166050"/>
                    <a:pt x="963145" y="158763"/>
                    <a:pt x="962896" y="155617"/>
                  </a:cubicBezTo>
                  <a:lnTo>
                    <a:pt x="962068" y="155617"/>
                  </a:lnTo>
                  <a:cubicBezTo>
                    <a:pt x="962068" y="158763"/>
                    <a:pt x="960495" y="166050"/>
                    <a:pt x="958094" y="177228"/>
                  </a:cubicBezTo>
                  <a:lnTo>
                    <a:pt x="928782" y="290751"/>
                  </a:lnTo>
                  <a:close/>
                  <a:moveTo>
                    <a:pt x="1174457" y="283712"/>
                  </a:moveTo>
                  <a:cubicBezTo>
                    <a:pt x="1158906" y="275623"/>
                    <a:pt x="1146089" y="263119"/>
                    <a:pt x="1137609" y="247776"/>
                  </a:cubicBezTo>
                  <a:cubicBezTo>
                    <a:pt x="1119609" y="211724"/>
                    <a:pt x="1119609" y="169312"/>
                    <a:pt x="1137609" y="133260"/>
                  </a:cubicBezTo>
                  <a:cubicBezTo>
                    <a:pt x="1146105" y="118033"/>
                    <a:pt x="1158923" y="105670"/>
                    <a:pt x="1174457" y="97738"/>
                  </a:cubicBezTo>
                  <a:cubicBezTo>
                    <a:pt x="1208530" y="81616"/>
                    <a:pt x="1248027" y="81616"/>
                    <a:pt x="1282100" y="97738"/>
                  </a:cubicBezTo>
                  <a:cubicBezTo>
                    <a:pt x="1297742" y="105629"/>
                    <a:pt x="1310684" y="117991"/>
                    <a:pt x="1319278" y="133260"/>
                  </a:cubicBezTo>
                  <a:cubicBezTo>
                    <a:pt x="1337164" y="169337"/>
                    <a:pt x="1337164" y="211699"/>
                    <a:pt x="1319278" y="247776"/>
                  </a:cubicBezTo>
                  <a:cubicBezTo>
                    <a:pt x="1310700" y="263161"/>
                    <a:pt x="1297767" y="275664"/>
                    <a:pt x="1282100" y="283712"/>
                  </a:cubicBezTo>
                  <a:cubicBezTo>
                    <a:pt x="1248101" y="300157"/>
                    <a:pt x="1208456" y="300157"/>
                    <a:pt x="1174457" y="283712"/>
                  </a:cubicBezTo>
                  <a:close/>
                  <a:moveTo>
                    <a:pt x="1257756" y="235935"/>
                  </a:moveTo>
                  <a:cubicBezTo>
                    <a:pt x="1265606" y="222099"/>
                    <a:pt x="1269232" y="206267"/>
                    <a:pt x="1268189" y="190394"/>
                  </a:cubicBezTo>
                  <a:cubicBezTo>
                    <a:pt x="1269315" y="174595"/>
                    <a:pt x="1265681" y="158813"/>
                    <a:pt x="1257756" y="145101"/>
                  </a:cubicBezTo>
                  <a:cubicBezTo>
                    <a:pt x="1251082" y="135347"/>
                    <a:pt x="1239838" y="129733"/>
                    <a:pt x="1228030" y="130279"/>
                  </a:cubicBezTo>
                  <a:cubicBezTo>
                    <a:pt x="1216289" y="129708"/>
                    <a:pt x="1205102" y="135330"/>
                    <a:pt x="1198553" y="145101"/>
                  </a:cubicBezTo>
                  <a:cubicBezTo>
                    <a:pt x="1184733" y="173891"/>
                    <a:pt x="1184733" y="207393"/>
                    <a:pt x="1198553" y="236184"/>
                  </a:cubicBezTo>
                  <a:cubicBezTo>
                    <a:pt x="1204837" y="246186"/>
                    <a:pt x="1215974" y="252090"/>
                    <a:pt x="1227782" y="251668"/>
                  </a:cubicBezTo>
                  <a:cubicBezTo>
                    <a:pt x="1239937" y="252115"/>
                    <a:pt x="1251397" y="245979"/>
                    <a:pt x="1257756" y="235604"/>
                  </a:cubicBezTo>
                  <a:close/>
                  <a:moveTo>
                    <a:pt x="1431641" y="142286"/>
                  </a:moveTo>
                  <a:cubicBezTo>
                    <a:pt x="1435624" y="126114"/>
                    <a:pt x="1444260" y="111458"/>
                    <a:pt x="1456482" y="100139"/>
                  </a:cubicBezTo>
                  <a:cubicBezTo>
                    <a:pt x="1468315" y="90269"/>
                    <a:pt x="1483393" y="85135"/>
                    <a:pt x="1498794" y="85731"/>
                  </a:cubicBezTo>
                  <a:lnTo>
                    <a:pt x="1502769" y="85731"/>
                  </a:lnTo>
                  <a:lnTo>
                    <a:pt x="1502769" y="147088"/>
                  </a:lnTo>
                  <a:cubicBezTo>
                    <a:pt x="1500119" y="147088"/>
                    <a:pt x="1496062" y="147088"/>
                    <a:pt x="1490763" y="147088"/>
                  </a:cubicBezTo>
                  <a:cubicBezTo>
                    <a:pt x="1476752" y="146277"/>
                    <a:pt x="1462924" y="150566"/>
                    <a:pt x="1451845" y="159177"/>
                  </a:cubicBezTo>
                  <a:cubicBezTo>
                    <a:pt x="1445859" y="164916"/>
                    <a:pt x="1441561" y="172194"/>
                    <a:pt x="1439425" y="180209"/>
                  </a:cubicBezTo>
                  <a:cubicBezTo>
                    <a:pt x="1436858" y="189823"/>
                    <a:pt x="1435624" y="199742"/>
                    <a:pt x="1435782" y="209687"/>
                  </a:cubicBezTo>
                  <a:lnTo>
                    <a:pt x="1435782" y="291496"/>
                  </a:lnTo>
                  <a:lnTo>
                    <a:pt x="1370699" y="291496"/>
                  </a:lnTo>
                  <a:lnTo>
                    <a:pt x="1370699" y="90203"/>
                  </a:lnTo>
                  <a:lnTo>
                    <a:pt x="1431310" y="90203"/>
                  </a:lnTo>
                  <a:close/>
                  <a:moveTo>
                    <a:pt x="1536304" y="-52"/>
                  </a:moveTo>
                  <a:lnTo>
                    <a:pt x="1600890" y="-52"/>
                  </a:lnTo>
                  <a:lnTo>
                    <a:pt x="1600890" y="290751"/>
                  </a:lnTo>
                  <a:lnTo>
                    <a:pt x="1536304" y="290751"/>
                  </a:lnTo>
                  <a:close/>
                  <a:moveTo>
                    <a:pt x="1678890" y="282553"/>
                  </a:moveTo>
                  <a:cubicBezTo>
                    <a:pt x="1666246" y="273196"/>
                    <a:pt x="1656459" y="260495"/>
                    <a:pt x="1650654" y="245871"/>
                  </a:cubicBezTo>
                  <a:cubicBezTo>
                    <a:pt x="1637149" y="210374"/>
                    <a:pt x="1637298" y="171134"/>
                    <a:pt x="1651068" y="135744"/>
                  </a:cubicBezTo>
                  <a:cubicBezTo>
                    <a:pt x="1657179" y="120840"/>
                    <a:pt x="1667405" y="107972"/>
                    <a:pt x="1680546" y="98648"/>
                  </a:cubicBezTo>
                  <a:cubicBezTo>
                    <a:pt x="1693422" y="89731"/>
                    <a:pt x="1708773" y="85094"/>
                    <a:pt x="1724431" y="85400"/>
                  </a:cubicBezTo>
                  <a:cubicBezTo>
                    <a:pt x="1736462" y="85127"/>
                    <a:pt x="1748361" y="87975"/>
                    <a:pt x="1758960" y="93680"/>
                  </a:cubicBezTo>
                  <a:cubicBezTo>
                    <a:pt x="1768598" y="99063"/>
                    <a:pt x="1776324" y="107310"/>
                    <a:pt x="1781068" y="117279"/>
                  </a:cubicBezTo>
                  <a:lnTo>
                    <a:pt x="1781068" y="-52"/>
                  </a:lnTo>
                  <a:lnTo>
                    <a:pt x="1845240" y="-52"/>
                  </a:lnTo>
                  <a:lnTo>
                    <a:pt x="1845240" y="290751"/>
                  </a:lnTo>
                  <a:lnTo>
                    <a:pt x="1784215" y="290751"/>
                  </a:lnTo>
                  <a:lnTo>
                    <a:pt x="1784215" y="256305"/>
                  </a:lnTo>
                  <a:cubicBezTo>
                    <a:pt x="1779280" y="268178"/>
                    <a:pt x="1770735" y="278198"/>
                    <a:pt x="1759788" y="284954"/>
                  </a:cubicBezTo>
                  <a:cubicBezTo>
                    <a:pt x="1748113" y="292191"/>
                    <a:pt x="1734599" y="295901"/>
                    <a:pt x="1720871" y="295636"/>
                  </a:cubicBezTo>
                  <a:cubicBezTo>
                    <a:pt x="1705784" y="295909"/>
                    <a:pt x="1691004" y="291322"/>
                    <a:pt x="1678724" y="282553"/>
                  </a:cubicBezTo>
                  <a:close/>
                  <a:moveTo>
                    <a:pt x="1772208" y="237426"/>
                  </a:moveTo>
                  <a:cubicBezTo>
                    <a:pt x="1779164" y="226256"/>
                    <a:pt x="1782517" y="213222"/>
                    <a:pt x="1781814" y="200082"/>
                  </a:cubicBezTo>
                  <a:lnTo>
                    <a:pt x="1781814" y="182859"/>
                  </a:lnTo>
                  <a:cubicBezTo>
                    <a:pt x="1782617" y="169163"/>
                    <a:pt x="1779272" y="155542"/>
                    <a:pt x="1772208" y="143776"/>
                  </a:cubicBezTo>
                  <a:cubicBezTo>
                    <a:pt x="1766263" y="134784"/>
                    <a:pt x="1756070" y="129550"/>
                    <a:pt x="1745298" y="129948"/>
                  </a:cubicBezTo>
                  <a:cubicBezTo>
                    <a:pt x="1733689" y="129608"/>
                    <a:pt x="1722800" y="135562"/>
                    <a:pt x="1716813" y="145515"/>
                  </a:cubicBezTo>
                  <a:cubicBezTo>
                    <a:pt x="1709394" y="159144"/>
                    <a:pt x="1705917" y="174570"/>
                    <a:pt x="1706795" y="190063"/>
                  </a:cubicBezTo>
                  <a:cubicBezTo>
                    <a:pt x="1705942" y="205654"/>
                    <a:pt x="1709560" y="221171"/>
                    <a:pt x="1717227" y="234776"/>
                  </a:cubicBezTo>
                  <a:cubicBezTo>
                    <a:pt x="1723106" y="245168"/>
                    <a:pt x="1734186" y="251519"/>
                    <a:pt x="1746126" y="251336"/>
                  </a:cubicBezTo>
                  <a:cubicBezTo>
                    <a:pt x="1756584" y="251469"/>
                    <a:pt x="1766371" y="246211"/>
                    <a:pt x="1772043" y="237426"/>
                  </a:cubicBezTo>
                  <a:close/>
                  <a:moveTo>
                    <a:pt x="2059036" y="141954"/>
                  </a:moveTo>
                  <a:cubicBezTo>
                    <a:pt x="2063052" y="125791"/>
                    <a:pt x="2071689" y="111152"/>
                    <a:pt x="2083877" y="99808"/>
                  </a:cubicBezTo>
                  <a:cubicBezTo>
                    <a:pt x="2095710" y="89938"/>
                    <a:pt x="2110788" y="84804"/>
                    <a:pt x="2126189" y="85400"/>
                  </a:cubicBezTo>
                  <a:lnTo>
                    <a:pt x="2130247" y="85400"/>
                  </a:lnTo>
                  <a:lnTo>
                    <a:pt x="2130247" y="146757"/>
                  </a:lnTo>
                  <a:cubicBezTo>
                    <a:pt x="2127514" y="146757"/>
                    <a:pt x="2123540" y="146757"/>
                    <a:pt x="2118158" y="146757"/>
                  </a:cubicBezTo>
                  <a:cubicBezTo>
                    <a:pt x="2104147" y="145945"/>
                    <a:pt x="2090319" y="150235"/>
                    <a:pt x="2079240" y="158846"/>
                  </a:cubicBezTo>
                  <a:cubicBezTo>
                    <a:pt x="2073254" y="164584"/>
                    <a:pt x="2068956" y="171863"/>
                    <a:pt x="2066820" y="179878"/>
                  </a:cubicBezTo>
                  <a:cubicBezTo>
                    <a:pt x="2064253" y="189491"/>
                    <a:pt x="2063019" y="199411"/>
                    <a:pt x="2063177" y="209355"/>
                  </a:cubicBezTo>
                  <a:lnTo>
                    <a:pt x="2063177" y="291164"/>
                  </a:lnTo>
                  <a:lnTo>
                    <a:pt x="1998591" y="291164"/>
                  </a:lnTo>
                  <a:lnTo>
                    <a:pt x="1998591" y="90203"/>
                  </a:lnTo>
                  <a:lnTo>
                    <a:pt x="2059202" y="90203"/>
                  </a:lnTo>
                  <a:close/>
                  <a:moveTo>
                    <a:pt x="2160553" y="220203"/>
                  </a:moveTo>
                  <a:lnTo>
                    <a:pt x="2160553" y="90203"/>
                  </a:lnTo>
                  <a:lnTo>
                    <a:pt x="2224725" y="90203"/>
                  </a:lnTo>
                  <a:lnTo>
                    <a:pt x="2224725" y="209190"/>
                  </a:lnTo>
                  <a:cubicBezTo>
                    <a:pt x="2224037" y="219110"/>
                    <a:pt x="2226662" y="228980"/>
                    <a:pt x="2232176" y="237260"/>
                  </a:cubicBezTo>
                  <a:cubicBezTo>
                    <a:pt x="2237261" y="243851"/>
                    <a:pt x="2245318" y="247461"/>
                    <a:pt x="2253623" y="246865"/>
                  </a:cubicBezTo>
                  <a:cubicBezTo>
                    <a:pt x="2263261" y="247304"/>
                    <a:pt x="2272518" y="243048"/>
                    <a:pt x="2278463" y="235438"/>
                  </a:cubicBezTo>
                  <a:cubicBezTo>
                    <a:pt x="2284806" y="226678"/>
                    <a:pt x="2287986" y="216021"/>
                    <a:pt x="2287488" y="205215"/>
                  </a:cubicBezTo>
                  <a:lnTo>
                    <a:pt x="2287488" y="90203"/>
                  </a:lnTo>
                  <a:lnTo>
                    <a:pt x="2352075" y="90203"/>
                  </a:lnTo>
                  <a:lnTo>
                    <a:pt x="2352075" y="290751"/>
                  </a:lnTo>
                  <a:lnTo>
                    <a:pt x="2290635" y="290751"/>
                  </a:lnTo>
                  <a:lnTo>
                    <a:pt x="2290635" y="254235"/>
                  </a:lnTo>
                  <a:cubicBezTo>
                    <a:pt x="2286156" y="266688"/>
                    <a:pt x="2277718" y="277328"/>
                    <a:pt x="2266623" y="284540"/>
                  </a:cubicBezTo>
                  <a:cubicBezTo>
                    <a:pt x="2255171" y="291976"/>
                    <a:pt x="2241773" y="295843"/>
                    <a:pt x="2228119" y="295636"/>
                  </a:cubicBezTo>
                  <a:cubicBezTo>
                    <a:pt x="2182967" y="295636"/>
                    <a:pt x="2160387" y="270489"/>
                    <a:pt x="2160387" y="220203"/>
                  </a:cubicBezTo>
                  <a:close/>
                  <a:moveTo>
                    <a:pt x="2405648" y="290751"/>
                  </a:moveTo>
                  <a:lnTo>
                    <a:pt x="2405648" y="90203"/>
                  </a:lnTo>
                  <a:lnTo>
                    <a:pt x="2467419" y="90203"/>
                  </a:lnTo>
                  <a:lnTo>
                    <a:pt x="2467419" y="128706"/>
                  </a:lnTo>
                  <a:cubicBezTo>
                    <a:pt x="2478315" y="101878"/>
                    <a:pt x="2504713" y="84622"/>
                    <a:pt x="2533661" y="85400"/>
                  </a:cubicBezTo>
                  <a:cubicBezTo>
                    <a:pt x="2552291" y="84067"/>
                    <a:pt x="2570450" y="91660"/>
                    <a:pt x="2582597" y="105852"/>
                  </a:cubicBezTo>
                  <a:cubicBezTo>
                    <a:pt x="2593610" y="119515"/>
                    <a:pt x="2599157" y="139636"/>
                    <a:pt x="2599157" y="166381"/>
                  </a:cubicBezTo>
                  <a:lnTo>
                    <a:pt x="2599157" y="290585"/>
                  </a:lnTo>
                  <a:lnTo>
                    <a:pt x="2534985" y="290585"/>
                  </a:lnTo>
                  <a:lnTo>
                    <a:pt x="2534985" y="174661"/>
                  </a:lnTo>
                  <a:cubicBezTo>
                    <a:pt x="2535788" y="163839"/>
                    <a:pt x="2533181" y="153041"/>
                    <a:pt x="2527533" y="143776"/>
                  </a:cubicBezTo>
                  <a:cubicBezTo>
                    <a:pt x="2521985" y="137268"/>
                    <a:pt x="2513614" y="133865"/>
                    <a:pt x="2505094" y="134668"/>
                  </a:cubicBezTo>
                  <a:cubicBezTo>
                    <a:pt x="2494909" y="134154"/>
                    <a:pt x="2485155" y="138833"/>
                    <a:pt x="2479177" y="147088"/>
                  </a:cubicBezTo>
                  <a:cubicBezTo>
                    <a:pt x="2472503" y="157745"/>
                    <a:pt x="2469340" y="170231"/>
                    <a:pt x="2470151" y="182776"/>
                  </a:cubicBezTo>
                  <a:lnTo>
                    <a:pt x="2470151" y="291082"/>
                  </a:lnTo>
                  <a:close/>
                  <a:moveTo>
                    <a:pt x="2670616" y="283547"/>
                  </a:moveTo>
                  <a:cubicBezTo>
                    <a:pt x="2654221" y="276119"/>
                    <a:pt x="2640311" y="264130"/>
                    <a:pt x="2630540" y="249018"/>
                  </a:cubicBezTo>
                  <a:lnTo>
                    <a:pt x="2667801" y="221776"/>
                  </a:lnTo>
                  <a:cubicBezTo>
                    <a:pt x="2682324" y="241864"/>
                    <a:pt x="2706064" y="253183"/>
                    <a:pt x="2730814" y="251833"/>
                  </a:cubicBezTo>
                  <a:cubicBezTo>
                    <a:pt x="2739177" y="252347"/>
                    <a:pt x="2747540" y="250691"/>
                    <a:pt x="2755075" y="247031"/>
                  </a:cubicBezTo>
                  <a:cubicBezTo>
                    <a:pt x="2760142" y="244563"/>
                    <a:pt x="2763355" y="239421"/>
                    <a:pt x="2763355" y="233782"/>
                  </a:cubicBezTo>
                  <a:cubicBezTo>
                    <a:pt x="2763628" y="229029"/>
                    <a:pt x="2761318" y="224508"/>
                    <a:pt x="2757311" y="221942"/>
                  </a:cubicBezTo>
                  <a:cubicBezTo>
                    <a:pt x="2750255" y="218563"/>
                    <a:pt x="2742662" y="216460"/>
                    <a:pt x="2734871" y="215731"/>
                  </a:cubicBezTo>
                  <a:lnTo>
                    <a:pt x="2703571" y="210184"/>
                  </a:lnTo>
                  <a:cubicBezTo>
                    <a:pt x="2662336" y="203452"/>
                    <a:pt x="2641743" y="182966"/>
                    <a:pt x="2641801" y="148744"/>
                  </a:cubicBezTo>
                  <a:cubicBezTo>
                    <a:pt x="2641337" y="130403"/>
                    <a:pt x="2650147" y="113064"/>
                    <a:pt x="2665234" y="102623"/>
                  </a:cubicBezTo>
                  <a:cubicBezTo>
                    <a:pt x="2680859" y="91138"/>
                    <a:pt x="2702330" y="85400"/>
                    <a:pt x="2729654" y="85400"/>
                  </a:cubicBezTo>
                  <a:cubicBezTo>
                    <a:pt x="2748302" y="85085"/>
                    <a:pt x="2766841" y="88406"/>
                    <a:pt x="2784221" y="95171"/>
                  </a:cubicBezTo>
                  <a:cubicBezTo>
                    <a:pt x="2798695" y="100586"/>
                    <a:pt x="2811256" y="110150"/>
                    <a:pt x="2820323" y="122661"/>
                  </a:cubicBezTo>
                  <a:lnTo>
                    <a:pt x="2787202" y="152388"/>
                  </a:lnTo>
                  <a:cubicBezTo>
                    <a:pt x="2771205" y="136100"/>
                    <a:pt x="2749063" y="127348"/>
                    <a:pt x="2726260" y="128292"/>
                  </a:cubicBezTo>
                  <a:cubicBezTo>
                    <a:pt x="2707794" y="128292"/>
                    <a:pt x="2698603" y="133922"/>
                    <a:pt x="2698603" y="144852"/>
                  </a:cubicBezTo>
                  <a:cubicBezTo>
                    <a:pt x="2698305" y="149017"/>
                    <a:pt x="2700110" y="153058"/>
                    <a:pt x="2703406" y="155617"/>
                  </a:cubicBezTo>
                  <a:cubicBezTo>
                    <a:pt x="2708432" y="158722"/>
                    <a:pt x="2714096" y="160643"/>
                    <a:pt x="2719967" y="161247"/>
                  </a:cubicBezTo>
                  <a:lnTo>
                    <a:pt x="2759712" y="168120"/>
                  </a:lnTo>
                  <a:cubicBezTo>
                    <a:pt x="2776405" y="169867"/>
                    <a:pt x="2792079" y="176955"/>
                    <a:pt x="2804425" y="188324"/>
                  </a:cubicBezTo>
                  <a:cubicBezTo>
                    <a:pt x="2814353" y="199494"/>
                    <a:pt x="2819470" y="214133"/>
                    <a:pt x="2818667" y="229063"/>
                  </a:cubicBezTo>
                  <a:cubicBezTo>
                    <a:pt x="2819338" y="248066"/>
                    <a:pt x="2810561" y="266166"/>
                    <a:pt x="2795234" y="277419"/>
                  </a:cubicBezTo>
                  <a:cubicBezTo>
                    <a:pt x="2779559" y="289343"/>
                    <a:pt x="2757700" y="295305"/>
                    <a:pt x="2729654" y="295305"/>
                  </a:cubicBezTo>
                  <a:cubicBezTo>
                    <a:pt x="2709384" y="295834"/>
                    <a:pt x="2689255" y="291877"/>
                    <a:pt x="2670699" y="283712"/>
                  </a:cubicBezTo>
                  <a:close/>
                  <a:moveTo>
                    <a:pt x="2989737" y="283547"/>
                  </a:moveTo>
                  <a:cubicBezTo>
                    <a:pt x="2974203" y="275432"/>
                    <a:pt x="2961386" y="262937"/>
                    <a:pt x="2952890" y="247610"/>
                  </a:cubicBezTo>
                  <a:cubicBezTo>
                    <a:pt x="2934889" y="211558"/>
                    <a:pt x="2934889" y="169147"/>
                    <a:pt x="2952890" y="133094"/>
                  </a:cubicBezTo>
                  <a:cubicBezTo>
                    <a:pt x="2961410" y="117884"/>
                    <a:pt x="2974228" y="105529"/>
                    <a:pt x="2989737" y="97572"/>
                  </a:cubicBezTo>
                  <a:cubicBezTo>
                    <a:pt x="3006372" y="89342"/>
                    <a:pt x="3024746" y="85218"/>
                    <a:pt x="3043310" y="85566"/>
                  </a:cubicBezTo>
                  <a:cubicBezTo>
                    <a:pt x="3061949" y="85226"/>
                    <a:pt x="3080406" y="89342"/>
                    <a:pt x="3097132" y="97572"/>
                  </a:cubicBezTo>
                  <a:cubicBezTo>
                    <a:pt x="3112732" y="105488"/>
                    <a:pt x="3125641" y="117850"/>
                    <a:pt x="3134227" y="133094"/>
                  </a:cubicBezTo>
                  <a:cubicBezTo>
                    <a:pt x="3152113" y="169171"/>
                    <a:pt x="3152113" y="211533"/>
                    <a:pt x="3134227" y="247610"/>
                  </a:cubicBezTo>
                  <a:cubicBezTo>
                    <a:pt x="3125682" y="263028"/>
                    <a:pt x="3112782" y="275589"/>
                    <a:pt x="3097132" y="283712"/>
                  </a:cubicBezTo>
                  <a:cubicBezTo>
                    <a:pt x="3080439" y="292075"/>
                    <a:pt x="3061974" y="296273"/>
                    <a:pt x="3043310" y="295967"/>
                  </a:cubicBezTo>
                  <a:cubicBezTo>
                    <a:pt x="3024721" y="296282"/>
                    <a:pt x="3006339" y="292075"/>
                    <a:pt x="2989737" y="283712"/>
                  </a:cubicBezTo>
                  <a:close/>
                  <a:moveTo>
                    <a:pt x="3073037" y="235769"/>
                  </a:moveTo>
                  <a:cubicBezTo>
                    <a:pt x="3080886" y="221933"/>
                    <a:pt x="3084521" y="206102"/>
                    <a:pt x="3083469" y="190228"/>
                  </a:cubicBezTo>
                  <a:cubicBezTo>
                    <a:pt x="3084596" y="174429"/>
                    <a:pt x="3080961" y="158647"/>
                    <a:pt x="3073037" y="144935"/>
                  </a:cubicBezTo>
                  <a:cubicBezTo>
                    <a:pt x="3066363" y="135181"/>
                    <a:pt x="3055118" y="129567"/>
                    <a:pt x="3043310" y="130114"/>
                  </a:cubicBezTo>
                  <a:cubicBezTo>
                    <a:pt x="3031569" y="129542"/>
                    <a:pt x="3020382" y="135164"/>
                    <a:pt x="3013833" y="144935"/>
                  </a:cubicBezTo>
                  <a:cubicBezTo>
                    <a:pt x="3000013" y="173726"/>
                    <a:pt x="3000013" y="207228"/>
                    <a:pt x="3013833" y="236018"/>
                  </a:cubicBezTo>
                  <a:cubicBezTo>
                    <a:pt x="3020117" y="246021"/>
                    <a:pt x="3031254" y="251924"/>
                    <a:pt x="3043062" y="251502"/>
                  </a:cubicBezTo>
                  <a:cubicBezTo>
                    <a:pt x="3055184" y="251982"/>
                    <a:pt x="3066636" y="245913"/>
                    <a:pt x="3073037" y="235604"/>
                  </a:cubicBezTo>
                  <a:close/>
                  <a:moveTo>
                    <a:pt x="3186145" y="290916"/>
                  </a:moveTo>
                  <a:lnTo>
                    <a:pt x="3186145" y="90203"/>
                  </a:lnTo>
                  <a:lnTo>
                    <a:pt x="3247916" y="90203"/>
                  </a:lnTo>
                  <a:lnTo>
                    <a:pt x="3247916" y="128706"/>
                  </a:lnTo>
                  <a:cubicBezTo>
                    <a:pt x="3258812" y="101878"/>
                    <a:pt x="3285210" y="84622"/>
                    <a:pt x="3314158" y="85400"/>
                  </a:cubicBezTo>
                  <a:cubicBezTo>
                    <a:pt x="3332813" y="84084"/>
                    <a:pt x="3350988" y="91668"/>
                    <a:pt x="3363177" y="105852"/>
                  </a:cubicBezTo>
                  <a:cubicBezTo>
                    <a:pt x="3374107" y="119515"/>
                    <a:pt x="3379737" y="139636"/>
                    <a:pt x="3379737" y="166381"/>
                  </a:cubicBezTo>
                  <a:lnTo>
                    <a:pt x="3379737" y="290585"/>
                  </a:lnTo>
                  <a:lnTo>
                    <a:pt x="3315731" y="290585"/>
                  </a:lnTo>
                  <a:lnTo>
                    <a:pt x="3315731" y="174661"/>
                  </a:lnTo>
                  <a:cubicBezTo>
                    <a:pt x="3316534" y="163839"/>
                    <a:pt x="3313926" y="153041"/>
                    <a:pt x="3308279" y="143776"/>
                  </a:cubicBezTo>
                  <a:cubicBezTo>
                    <a:pt x="3302896" y="136862"/>
                    <a:pt x="3294409" y="133103"/>
                    <a:pt x="3285674" y="133757"/>
                  </a:cubicBezTo>
                  <a:cubicBezTo>
                    <a:pt x="3275489" y="133243"/>
                    <a:pt x="3265735" y="137922"/>
                    <a:pt x="3259756" y="146177"/>
                  </a:cubicBezTo>
                  <a:cubicBezTo>
                    <a:pt x="3253082" y="156834"/>
                    <a:pt x="3249920" y="169321"/>
                    <a:pt x="3250731" y="181865"/>
                  </a:cubicBezTo>
                  <a:lnTo>
                    <a:pt x="3250731" y="290171"/>
                  </a:lnTo>
                  <a:close/>
                  <a:moveTo>
                    <a:pt x="3564470" y="282636"/>
                  </a:moveTo>
                  <a:cubicBezTo>
                    <a:pt x="3548795" y="274289"/>
                    <a:pt x="3535895" y="261538"/>
                    <a:pt x="3527374" y="245954"/>
                  </a:cubicBezTo>
                  <a:cubicBezTo>
                    <a:pt x="3518365" y="228905"/>
                    <a:pt x="3513861" y="209836"/>
                    <a:pt x="3514291" y="190559"/>
                  </a:cubicBezTo>
                  <a:cubicBezTo>
                    <a:pt x="3514291" y="157935"/>
                    <a:pt x="3523789" y="132266"/>
                    <a:pt x="3542775" y="113553"/>
                  </a:cubicBezTo>
                  <a:cubicBezTo>
                    <a:pt x="3561762" y="94840"/>
                    <a:pt x="3587712" y="85483"/>
                    <a:pt x="3620609" y="85483"/>
                  </a:cubicBezTo>
                  <a:cubicBezTo>
                    <a:pt x="3643521" y="84481"/>
                    <a:pt x="3666126" y="90964"/>
                    <a:pt x="3685030" y="103948"/>
                  </a:cubicBezTo>
                  <a:cubicBezTo>
                    <a:pt x="3701947" y="116567"/>
                    <a:pt x="3713001" y="135512"/>
                    <a:pt x="3715667" y="156445"/>
                  </a:cubicBezTo>
                  <a:lnTo>
                    <a:pt x="3655139" y="168865"/>
                  </a:lnTo>
                  <a:cubicBezTo>
                    <a:pt x="3654079" y="158863"/>
                    <a:pt x="3649839" y="149456"/>
                    <a:pt x="3643049" y="142037"/>
                  </a:cubicBezTo>
                  <a:cubicBezTo>
                    <a:pt x="3636657" y="135777"/>
                    <a:pt x="3627971" y="132424"/>
                    <a:pt x="3619037" y="132763"/>
                  </a:cubicBezTo>
                  <a:cubicBezTo>
                    <a:pt x="3607461" y="132333"/>
                    <a:pt x="3596497" y="137988"/>
                    <a:pt x="3590138" y="147668"/>
                  </a:cubicBezTo>
                  <a:cubicBezTo>
                    <a:pt x="3582537" y="159906"/>
                    <a:pt x="3578894" y="174189"/>
                    <a:pt x="3579706" y="188572"/>
                  </a:cubicBezTo>
                  <a:cubicBezTo>
                    <a:pt x="3578778" y="203907"/>
                    <a:pt x="3582413" y="219176"/>
                    <a:pt x="3590138" y="232457"/>
                  </a:cubicBezTo>
                  <a:cubicBezTo>
                    <a:pt x="3596440" y="242485"/>
                    <a:pt x="3607618" y="248397"/>
                    <a:pt x="3619451" y="247941"/>
                  </a:cubicBezTo>
                  <a:cubicBezTo>
                    <a:pt x="3628451" y="248273"/>
                    <a:pt x="3637179" y="244787"/>
                    <a:pt x="3643463" y="238336"/>
                  </a:cubicBezTo>
                  <a:cubicBezTo>
                    <a:pt x="3650278" y="230570"/>
                    <a:pt x="3654501" y="220873"/>
                    <a:pt x="3655552" y="210598"/>
                  </a:cubicBezTo>
                  <a:lnTo>
                    <a:pt x="3715667" y="223846"/>
                  </a:lnTo>
                  <a:cubicBezTo>
                    <a:pt x="3712777" y="244820"/>
                    <a:pt x="3701475" y="263707"/>
                    <a:pt x="3684368" y="276177"/>
                  </a:cubicBezTo>
                  <a:cubicBezTo>
                    <a:pt x="3665580" y="289633"/>
                    <a:pt x="3642875" y="296497"/>
                    <a:pt x="3619782" y="295719"/>
                  </a:cubicBezTo>
                  <a:cubicBezTo>
                    <a:pt x="3600530" y="296058"/>
                    <a:pt x="3581502" y="291529"/>
                    <a:pt x="3564470" y="282553"/>
                  </a:cubicBezTo>
                  <a:close/>
                  <a:moveTo>
                    <a:pt x="3788036" y="283464"/>
                  </a:moveTo>
                  <a:cubicBezTo>
                    <a:pt x="3772461" y="275382"/>
                    <a:pt x="3759611" y="262879"/>
                    <a:pt x="3751106" y="247528"/>
                  </a:cubicBezTo>
                  <a:cubicBezTo>
                    <a:pt x="3733221" y="211451"/>
                    <a:pt x="3733221" y="169089"/>
                    <a:pt x="3751106" y="133012"/>
                  </a:cubicBezTo>
                  <a:cubicBezTo>
                    <a:pt x="3759751" y="117677"/>
                    <a:pt x="3772784" y="105273"/>
                    <a:pt x="3788533" y="97407"/>
                  </a:cubicBezTo>
                  <a:cubicBezTo>
                    <a:pt x="3805168" y="89176"/>
                    <a:pt x="3823542" y="85052"/>
                    <a:pt x="3842106" y="85400"/>
                  </a:cubicBezTo>
                  <a:cubicBezTo>
                    <a:pt x="3860721" y="85069"/>
                    <a:pt x="3879144" y="89184"/>
                    <a:pt x="3895846" y="97407"/>
                  </a:cubicBezTo>
                  <a:cubicBezTo>
                    <a:pt x="3911462" y="105298"/>
                    <a:pt x="3924379" y="117668"/>
                    <a:pt x="3932941" y="132929"/>
                  </a:cubicBezTo>
                  <a:cubicBezTo>
                    <a:pt x="3950826" y="169006"/>
                    <a:pt x="3950826" y="211368"/>
                    <a:pt x="3932941" y="247445"/>
                  </a:cubicBezTo>
                  <a:cubicBezTo>
                    <a:pt x="3924396" y="262821"/>
                    <a:pt x="3911487" y="275324"/>
                    <a:pt x="3895846" y="283381"/>
                  </a:cubicBezTo>
                  <a:cubicBezTo>
                    <a:pt x="3879177" y="291727"/>
                    <a:pt x="3860745" y="295934"/>
                    <a:pt x="3842106" y="295636"/>
                  </a:cubicBezTo>
                  <a:cubicBezTo>
                    <a:pt x="3823551" y="296058"/>
                    <a:pt x="3805160" y="291968"/>
                    <a:pt x="3788533" y="283712"/>
                  </a:cubicBezTo>
                  <a:close/>
                  <a:moveTo>
                    <a:pt x="3870839" y="235687"/>
                  </a:moveTo>
                  <a:cubicBezTo>
                    <a:pt x="3878689" y="221850"/>
                    <a:pt x="3882315" y="206019"/>
                    <a:pt x="3881272" y="190145"/>
                  </a:cubicBezTo>
                  <a:cubicBezTo>
                    <a:pt x="3882398" y="174347"/>
                    <a:pt x="3878763" y="158564"/>
                    <a:pt x="3870839" y="144852"/>
                  </a:cubicBezTo>
                  <a:cubicBezTo>
                    <a:pt x="3864206" y="135098"/>
                    <a:pt x="3852979" y="129484"/>
                    <a:pt x="3841196" y="130031"/>
                  </a:cubicBezTo>
                  <a:cubicBezTo>
                    <a:pt x="3829430" y="129377"/>
                    <a:pt x="3818210" y="135024"/>
                    <a:pt x="3811718" y="144852"/>
                  </a:cubicBezTo>
                  <a:cubicBezTo>
                    <a:pt x="3803893" y="158606"/>
                    <a:pt x="3800316" y="174363"/>
                    <a:pt x="3801450" y="190145"/>
                  </a:cubicBezTo>
                  <a:cubicBezTo>
                    <a:pt x="3800399" y="206019"/>
                    <a:pt x="3804034" y="221850"/>
                    <a:pt x="3811884" y="235687"/>
                  </a:cubicBezTo>
                  <a:cubicBezTo>
                    <a:pt x="3823078" y="251966"/>
                    <a:pt x="3845344" y="256089"/>
                    <a:pt x="3861623" y="244903"/>
                  </a:cubicBezTo>
                  <a:cubicBezTo>
                    <a:pt x="3865233" y="242419"/>
                    <a:pt x="3868355" y="239297"/>
                    <a:pt x="3870839" y="235687"/>
                  </a:cubicBezTo>
                  <a:close/>
                  <a:moveTo>
                    <a:pt x="4008291" y="282636"/>
                  </a:moveTo>
                  <a:cubicBezTo>
                    <a:pt x="3995614" y="273287"/>
                    <a:pt x="3985810" y="260585"/>
                    <a:pt x="3979973" y="245954"/>
                  </a:cubicBezTo>
                  <a:cubicBezTo>
                    <a:pt x="3966468" y="210457"/>
                    <a:pt x="3966617" y="171217"/>
                    <a:pt x="3980387" y="135827"/>
                  </a:cubicBezTo>
                  <a:cubicBezTo>
                    <a:pt x="3986498" y="120922"/>
                    <a:pt x="3996724" y="108055"/>
                    <a:pt x="4009864" y="98731"/>
                  </a:cubicBezTo>
                  <a:cubicBezTo>
                    <a:pt x="4022740" y="89814"/>
                    <a:pt x="4038092" y="85177"/>
                    <a:pt x="4053750" y="85483"/>
                  </a:cubicBezTo>
                  <a:cubicBezTo>
                    <a:pt x="4065756" y="85210"/>
                    <a:pt x="4077680" y="88058"/>
                    <a:pt x="4088279" y="93763"/>
                  </a:cubicBezTo>
                  <a:cubicBezTo>
                    <a:pt x="4097883" y="99145"/>
                    <a:pt x="4105667" y="107392"/>
                    <a:pt x="4110387" y="117362"/>
                  </a:cubicBezTo>
                  <a:lnTo>
                    <a:pt x="4110387" y="-52"/>
                  </a:lnTo>
                  <a:lnTo>
                    <a:pt x="4174559" y="-52"/>
                  </a:lnTo>
                  <a:lnTo>
                    <a:pt x="4174559" y="290751"/>
                  </a:lnTo>
                  <a:lnTo>
                    <a:pt x="4113533" y="290751"/>
                  </a:lnTo>
                  <a:lnTo>
                    <a:pt x="4113533" y="256305"/>
                  </a:lnTo>
                  <a:cubicBezTo>
                    <a:pt x="4108565" y="268178"/>
                    <a:pt x="4100036" y="278198"/>
                    <a:pt x="4089106" y="284954"/>
                  </a:cubicBezTo>
                  <a:cubicBezTo>
                    <a:pt x="4077432" y="292191"/>
                    <a:pt x="4063935" y="295901"/>
                    <a:pt x="4050189" y="295636"/>
                  </a:cubicBezTo>
                  <a:cubicBezTo>
                    <a:pt x="4035351" y="295777"/>
                    <a:pt x="4020852" y="291198"/>
                    <a:pt x="4008788" y="282553"/>
                  </a:cubicBezTo>
                  <a:close/>
                  <a:moveTo>
                    <a:pt x="4101527" y="237509"/>
                  </a:moveTo>
                  <a:cubicBezTo>
                    <a:pt x="4108482" y="226338"/>
                    <a:pt x="4111877" y="213305"/>
                    <a:pt x="4111132" y="200165"/>
                  </a:cubicBezTo>
                  <a:lnTo>
                    <a:pt x="4111132" y="182941"/>
                  </a:lnTo>
                  <a:cubicBezTo>
                    <a:pt x="4111960" y="169246"/>
                    <a:pt x="4108565" y="155625"/>
                    <a:pt x="4101527" y="143859"/>
                  </a:cubicBezTo>
                  <a:cubicBezTo>
                    <a:pt x="4095565" y="134866"/>
                    <a:pt x="4085380" y="129633"/>
                    <a:pt x="4074616" y="130031"/>
                  </a:cubicBezTo>
                  <a:cubicBezTo>
                    <a:pt x="4063024" y="129691"/>
                    <a:pt x="4052094" y="135645"/>
                    <a:pt x="4046132" y="145598"/>
                  </a:cubicBezTo>
                  <a:cubicBezTo>
                    <a:pt x="4038713" y="159227"/>
                    <a:pt x="4035235" y="174653"/>
                    <a:pt x="4036113" y="190145"/>
                  </a:cubicBezTo>
                  <a:cubicBezTo>
                    <a:pt x="4035260" y="205737"/>
                    <a:pt x="4038879" y="221254"/>
                    <a:pt x="4046546" y="234859"/>
                  </a:cubicBezTo>
                  <a:cubicBezTo>
                    <a:pt x="4052425" y="245251"/>
                    <a:pt x="4063521" y="251601"/>
                    <a:pt x="4075444" y="251419"/>
                  </a:cubicBezTo>
                  <a:cubicBezTo>
                    <a:pt x="4086126" y="251767"/>
                    <a:pt x="4096227" y="246451"/>
                    <a:pt x="4102024" y="237426"/>
                  </a:cubicBezTo>
                  <a:close/>
                  <a:moveTo>
                    <a:pt x="4413610" y="205050"/>
                  </a:moveTo>
                  <a:lnTo>
                    <a:pt x="4274419" y="205050"/>
                  </a:lnTo>
                  <a:cubicBezTo>
                    <a:pt x="4274088" y="217213"/>
                    <a:pt x="4278807" y="228972"/>
                    <a:pt x="4287502" y="237509"/>
                  </a:cubicBezTo>
                  <a:cubicBezTo>
                    <a:pt x="4308451" y="255253"/>
                    <a:pt x="4339750" y="252670"/>
                    <a:pt x="4357552" y="231745"/>
                  </a:cubicBezTo>
                  <a:cubicBezTo>
                    <a:pt x="4360203" y="228607"/>
                    <a:pt x="4362438" y="225146"/>
                    <a:pt x="4364260" y="221445"/>
                  </a:cubicBezTo>
                  <a:lnTo>
                    <a:pt x="4411623" y="243139"/>
                  </a:lnTo>
                  <a:cubicBezTo>
                    <a:pt x="4403840" y="259468"/>
                    <a:pt x="4391171" y="272981"/>
                    <a:pt x="4375355" y="281808"/>
                  </a:cubicBezTo>
                  <a:cubicBezTo>
                    <a:pt x="4358380" y="291280"/>
                    <a:pt x="4339253" y="296083"/>
                    <a:pt x="4319795" y="295719"/>
                  </a:cubicBezTo>
                  <a:cubicBezTo>
                    <a:pt x="4286674" y="295719"/>
                    <a:pt x="4260674" y="286610"/>
                    <a:pt x="4241712" y="268394"/>
                  </a:cubicBezTo>
                  <a:cubicBezTo>
                    <a:pt x="4222750" y="250177"/>
                    <a:pt x="4213393" y="224898"/>
                    <a:pt x="4213476" y="192547"/>
                  </a:cubicBezTo>
                  <a:cubicBezTo>
                    <a:pt x="4213062" y="172922"/>
                    <a:pt x="4217285" y="153472"/>
                    <a:pt x="4225897" y="135827"/>
                  </a:cubicBezTo>
                  <a:cubicBezTo>
                    <a:pt x="4233680" y="120094"/>
                    <a:pt x="4246100" y="107078"/>
                    <a:pt x="4261419" y="98483"/>
                  </a:cubicBezTo>
                  <a:cubicBezTo>
                    <a:pt x="4277979" y="89515"/>
                    <a:pt x="4296527" y="85036"/>
                    <a:pt x="4315323" y="85483"/>
                  </a:cubicBezTo>
                  <a:cubicBezTo>
                    <a:pt x="4346871" y="85483"/>
                    <a:pt x="4371132" y="94235"/>
                    <a:pt x="4388190" y="111731"/>
                  </a:cubicBezTo>
                  <a:cubicBezTo>
                    <a:pt x="4405247" y="129227"/>
                    <a:pt x="4413693" y="153903"/>
                    <a:pt x="4413610" y="185757"/>
                  </a:cubicBezTo>
                  <a:close/>
                  <a:moveTo>
                    <a:pt x="4351425" y="168865"/>
                  </a:moveTo>
                  <a:lnTo>
                    <a:pt x="4351425" y="167292"/>
                  </a:lnTo>
                  <a:cubicBezTo>
                    <a:pt x="4352253" y="155666"/>
                    <a:pt x="4348859" y="144140"/>
                    <a:pt x="4341820" y="134833"/>
                  </a:cubicBezTo>
                  <a:cubicBezTo>
                    <a:pt x="4334782" y="127050"/>
                    <a:pt x="4324597" y="122901"/>
                    <a:pt x="4314164" y="123572"/>
                  </a:cubicBezTo>
                  <a:cubicBezTo>
                    <a:pt x="4303317" y="122984"/>
                    <a:pt x="4292718" y="127331"/>
                    <a:pt x="4285432" y="135413"/>
                  </a:cubicBezTo>
                  <a:cubicBezTo>
                    <a:pt x="4278062" y="144877"/>
                    <a:pt x="4274253" y="156561"/>
                    <a:pt x="4274419" y="168534"/>
                  </a:cubicBezTo>
                  <a:close/>
                  <a:moveTo>
                    <a:pt x="4444909" y="225088"/>
                  </a:moveTo>
                  <a:lnTo>
                    <a:pt x="4513553" y="225088"/>
                  </a:lnTo>
                  <a:lnTo>
                    <a:pt x="4513553" y="290833"/>
                  </a:lnTo>
                  <a:lnTo>
                    <a:pt x="4444909" y="290833"/>
                  </a:lnTo>
                  <a:close/>
                  <a:moveTo>
                    <a:pt x="4710871" y="290833"/>
                  </a:moveTo>
                  <a:lnTo>
                    <a:pt x="4643055" y="5992"/>
                  </a:lnTo>
                  <a:lnTo>
                    <a:pt x="4711285" y="5992"/>
                  </a:lnTo>
                  <a:lnTo>
                    <a:pt x="4747387" y="190973"/>
                  </a:lnTo>
                  <a:cubicBezTo>
                    <a:pt x="4748711" y="199254"/>
                    <a:pt x="4749705" y="206871"/>
                    <a:pt x="4750202" y="214655"/>
                  </a:cubicBezTo>
                  <a:lnTo>
                    <a:pt x="4751445" y="214655"/>
                  </a:lnTo>
                  <a:cubicBezTo>
                    <a:pt x="4751941" y="206698"/>
                    <a:pt x="4752934" y="198782"/>
                    <a:pt x="4754591" y="190973"/>
                  </a:cubicBezTo>
                  <a:lnTo>
                    <a:pt x="4794750" y="5992"/>
                  </a:lnTo>
                  <a:lnTo>
                    <a:pt x="4862565" y="5992"/>
                  </a:lnTo>
                  <a:lnTo>
                    <a:pt x="4903055" y="190973"/>
                  </a:lnTo>
                  <a:cubicBezTo>
                    <a:pt x="4904712" y="198782"/>
                    <a:pt x="4905789" y="206698"/>
                    <a:pt x="4906285" y="214655"/>
                  </a:cubicBezTo>
                  <a:lnTo>
                    <a:pt x="4907444" y="214655"/>
                  </a:lnTo>
                  <a:cubicBezTo>
                    <a:pt x="4907776" y="206722"/>
                    <a:pt x="4908604" y="198815"/>
                    <a:pt x="4909846" y="190973"/>
                  </a:cubicBezTo>
                  <a:lnTo>
                    <a:pt x="4946361" y="5992"/>
                  </a:lnTo>
                  <a:lnTo>
                    <a:pt x="5014590" y="5992"/>
                  </a:lnTo>
                  <a:lnTo>
                    <a:pt x="4946775" y="290833"/>
                  </a:lnTo>
                  <a:lnTo>
                    <a:pt x="4870928" y="290833"/>
                  </a:lnTo>
                  <a:lnTo>
                    <a:pt x="4831846" y="97407"/>
                  </a:lnTo>
                  <a:cubicBezTo>
                    <a:pt x="4830769" y="90493"/>
                    <a:pt x="4830107" y="83529"/>
                    <a:pt x="4829775" y="76540"/>
                  </a:cubicBezTo>
                  <a:lnTo>
                    <a:pt x="4828203" y="76540"/>
                  </a:lnTo>
                  <a:cubicBezTo>
                    <a:pt x="4828037" y="83554"/>
                    <a:pt x="4827208" y="90534"/>
                    <a:pt x="4825801" y="97407"/>
                  </a:cubicBezTo>
                  <a:lnTo>
                    <a:pt x="4786470" y="290751"/>
                  </a:lnTo>
                  <a:close/>
                  <a:moveTo>
                    <a:pt x="5214393" y="205050"/>
                  </a:moveTo>
                  <a:lnTo>
                    <a:pt x="5075202" y="205050"/>
                  </a:lnTo>
                  <a:cubicBezTo>
                    <a:pt x="5074871" y="217205"/>
                    <a:pt x="5079591" y="228955"/>
                    <a:pt x="5088202" y="237509"/>
                  </a:cubicBezTo>
                  <a:cubicBezTo>
                    <a:pt x="5109068" y="255286"/>
                    <a:pt x="5140451" y="252752"/>
                    <a:pt x="5158254" y="231853"/>
                  </a:cubicBezTo>
                  <a:cubicBezTo>
                    <a:pt x="5160903" y="228682"/>
                    <a:pt x="5163221" y="225187"/>
                    <a:pt x="5165043" y="221445"/>
                  </a:cubicBezTo>
                  <a:lnTo>
                    <a:pt x="5212323" y="243139"/>
                  </a:lnTo>
                  <a:cubicBezTo>
                    <a:pt x="5204540" y="259484"/>
                    <a:pt x="5191871" y="272998"/>
                    <a:pt x="5176055" y="281808"/>
                  </a:cubicBezTo>
                  <a:cubicBezTo>
                    <a:pt x="5159081" y="291289"/>
                    <a:pt x="5139953" y="296091"/>
                    <a:pt x="5120495" y="295719"/>
                  </a:cubicBezTo>
                  <a:cubicBezTo>
                    <a:pt x="5087374" y="295719"/>
                    <a:pt x="5061374" y="286610"/>
                    <a:pt x="5042495" y="268394"/>
                  </a:cubicBezTo>
                  <a:cubicBezTo>
                    <a:pt x="5023616" y="250177"/>
                    <a:pt x="5014177" y="224898"/>
                    <a:pt x="5014177" y="192547"/>
                  </a:cubicBezTo>
                  <a:cubicBezTo>
                    <a:pt x="5013762" y="172922"/>
                    <a:pt x="5017985" y="153472"/>
                    <a:pt x="5026597" y="135827"/>
                  </a:cubicBezTo>
                  <a:cubicBezTo>
                    <a:pt x="5034380" y="120094"/>
                    <a:pt x="5046801" y="107078"/>
                    <a:pt x="5062120" y="98483"/>
                  </a:cubicBezTo>
                  <a:cubicBezTo>
                    <a:pt x="5078680" y="89499"/>
                    <a:pt x="5097311" y="85019"/>
                    <a:pt x="5116106" y="85483"/>
                  </a:cubicBezTo>
                  <a:cubicBezTo>
                    <a:pt x="5147655" y="85483"/>
                    <a:pt x="5171915" y="94235"/>
                    <a:pt x="5188890" y="111731"/>
                  </a:cubicBezTo>
                  <a:cubicBezTo>
                    <a:pt x="5205865" y="129227"/>
                    <a:pt x="5214393" y="153903"/>
                    <a:pt x="5214393" y="185757"/>
                  </a:cubicBezTo>
                  <a:close/>
                  <a:moveTo>
                    <a:pt x="5152208" y="168865"/>
                  </a:moveTo>
                  <a:lnTo>
                    <a:pt x="5152208" y="167292"/>
                  </a:lnTo>
                  <a:cubicBezTo>
                    <a:pt x="5153037" y="155658"/>
                    <a:pt x="5149559" y="144124"/>
                    <a:pt x="5142521" y="134833"/>
                  </a:cubicBezTo>
                  <a:cubicBezTo>
                    <a:pt x="5135483" y="127033"/>
                    <a:pt x="5125297" y="122876"/>
                    <a:pt x="5114865" y="123572"/>
                  </a:cubicBezTo>
                  <a:cubicBezTo>
                    <a:pt x="5104017" y="122984"/>
                    <a:pt x="5093501" y="127340"/>
                    <a:pt x="5086215" y="135413"/>
                  </a:cubicBezTo>
                  <a:cubicBezTo>
                    <a:pt x="5078845" y="144861"/>
                    <a:pt x="5074954" y="156552"/>
                    <a:pt x="5075202" y="168534"/>
                  </a:cubicBezTo>
                  <a:close/>
                  <a:moveTo>
                    <a:pt x="5375362" y="283712"/>
                  </a:moveTo>
                  <a:cubicBezTo>
                    <a:pt x="5358967" y="276310"/>
                    <a:pt x="5344973" y="264320"/>
                    <a:pt x="5335203" y="249183"/>
                  </a:cubicBezTo>
                  <a:lnTo>
                    <a:pt x="5372547" y="221942"/>
                  </a:lnTo>
                  <a:cubicBezTo>
                    <a:pt x="5387037" y="242021"/>
                    <a:pt x="5410718" y="253349"/>
                    <a:pt x="5435476" y="251999"/>
                  </a:cubicBezTo>
                  <a:cubicBezTo>
                    <a:pt x="5443839" y="252512"/>
                    <a:pt x="5452285" y="250856"/>
                    <a:pt x="5459820" y="247196"/>
                  </a:cubicBezTo>
                  <a:cubicBezTo>
                    <a:pt x="5464871" y="244745"/>
                    <a:pt x="5468100" y="239587"/>
                    <a:pt x="5468100" y="233948"/>
                  </a:cubicBezTo>
                  <a:cubicBezTo>
                    <a:pt x="5468432" y="229195"/>
                    <a:pt x="5466113" y="224649"/>
                    <a:pt x="5462056" y="222107"/>
                  </a:cubicBezTo>
                  <a:cubicBezTo>
                    <a:pt x="5455018" y="218721"/>
                    <a:pt x="5447399" y="216617"/>
                    <a:pt x="5439616" y="215897"/>
                  </a:cubicBezTo>
                  <a:lnTo>
                    <a:pt x="5408317" y="210349"/>
                  </a:lnTo>
                  <a:cubicBezTo>
                    <a:pt x="5367081" y="203617"/>
                    <a:pt x="5346464" y="183132"/>
                    <a:pt x="5346546" y="148910"/>
                  </a:cubicBezTo>
                  <a:cubicBezTo>
                    <a:pt x="5346049" y="130569"/>
                    <a:pt x="5354910" y="113230"/>
                    <a:pt x="5369979" y="102789"/>
                  </a:cubicBezTo>
                  <a:cubicBezTo>
                    <a:pt x="5385629" y="91304"/>
                    <a:pt x="5407075" y="85566"/>
                    <a:pt x="5434400" y="85566"/>
                  </a:cubicBezTo>
                  <a:cubicBezTo>
                    <a:pt x="5453030" y="85251"/>
                    <a:pt x="5471578" y="88572"/>
                    <a:pt x="5488966" y="95336"/>
                  </a:cubicBezTo>
                  <a:cubicBezTo>
                    <a:pt x="5503457" y="100727"/>
                    <a:pt x="5516043" y="110299"/>
                    <a:pt x="5525068" y="122827"/>
                  </a:cubicBezTo>
                  <a:lnTo>
                    <a:pt x="5491947" y="152553"/>
                  </a:lnTo>
                  <a:cubicBezTo>
                    <a:pt x="5475884" y="136282"/>
                    <a:pt x="5453775" y="127530"/>
                    <a:pt x="5430922" y="128457"/>
                  </a:cubicBezTo>
                  <a:cubicBezTo>
                    <a:pt x="5412457" y="128457"/>
                    <a:pt x="5403266" y="134088"/>
                    <a:pt x="5403266" y="145018"/>
                  </a:cubicBezTo>
                  <a:cubicBezTo>
                    <a:pt x="5402934" y="149183"/>
                    <a:pt x="5404756" y="153224"/>
                    <a:pt x="5408068" y="155782"/>
                  </a:cubicBezTo>
                  <a:cubicBezTo>
                    <a:pt x="5413119" y="158871"/>
                    <a:pt x="5418750" y="160792"/>
                    <a:pt x="5424629" y="161413"/>
                  </a:cubicBezTo>
                  <a:lnTo>
                    <a:pt x="5464291" y="168285"/>
                  </a:lnTo>
                  <a:cubicBezTo>
                    <a:pt x="5481018" y="170016"/>
                    <a:pt x="5496667" y="177104"/>
                    <a:pt x="5509005" y="188489"/>
                  </a:cubicBezTo>
                  <a:cubicBezTo>
                    <a:pt x="5518941" y="199659"/>
                    <a:pt x="5524075" y="214299"/>
                    <a:pt x="5523247" y="229228"/>
                  </a:cubicBezTo>
                  <a:cubicBezTo>
                    <a:pt x="5523909" y="248231"/>
                    <a:pt x="5515132" y="266332"/>
                    <a:pt x="5499814" y="277585"/>
                  </a:cubicBezTo>
                  <a:cubicBezTo>
                    <a:pt x="5484164" y="289509"/>
                    <a:pt x="5462304" y="295470"/>
                    <a:pt x="5434234" y="295470"/>
                  </a:cubicBezTo>
                  <a:cubicBezTo>
                    <a:pt x="5413948" y="295950"/>
                    <a:pt x="5393909" y="291935"/>
                    <a:pt x="5375362" y="283712"/>
                  </a:cubicBezTo>
                  <a:close/>
                  <a:moveTo>
                    <a:pt x="5747973" y="205133"/>
                  </a:moveTo>
                  <a:lnTo>
                    <a:pt x="5608699" y="205133"/>
                  </a:lnTo>
                  <a:cubicBezTo>
                    <a:pt x="5608451" y="217288"/>
                    <a:pt x="5613170" y="229029"/>
                    <a:pt x="5621782" y="237591"/>
                  </a:cubicBezTo>
                  <a:cubicBezTo>
                    <a:pt x="5642648" y="255369"/>
                    <a:pt x="5674030" y="252835"/>
                    <a:pt x="5691833" y="231936"/>
                  </a:cubicBezTo>
                  <a:cubicBezTo>
                    <a:pt x="5694483" y="228765"/>
                    <a:pt x="5696801" y="225270"/>
                    <a:pt x="5698623" y="221527"/>
                  </a:cubicBezTo>
                  <a:lnTo>
                    <a:pt x="5745903" y="243222"/>
                  </a:lnTo>
                  <a:cubicBezTo>
                    <a:pt x="5738119" y="259567"/>
                    <a:pt x="5725451" y="273080"/>
                    <a:pt x="5709635" y="281891"/>
                  </a:cubicBezTo>
                  <a:cubicBezTo>
                    <a:pt x="5692660" y="291371"/>
                    <a:pt x="5673534" y="296166"/>
                    <a:pt x="5654075" y="295801"/>
                  </a:cubicBezTo>
                  <a:cubicBezTo>
                    <a:pt x="5620954" y="295801"/>
                    <a:pt x="5594954" y="286693"/>
                    <a:pt x="5576075" y="268477"/>
                  </a:cubicBezTo>
                  <a:cubicBezTo>
                    <a:pt x="5557196" y="250260"/>
                    <a:pt x="5547756" y="224981"/>
                    <a:pt x="5547756" y="192629"/>
                  </a:cubicBezTo>
                  <a:cubicBezTo>
                    <a:pt x="5547343" y="173005"/>
                    <a:pt x="5551566" y="153555"/>
                    <a:pt x="5560176" y="135910"/>
                  </a:cubicBezTo>
                  <a:cubicBezTo>
                    <a:pt x="5567960" y="120177"/>
                    <a:pt x="5580381" y="107161"/>
                    <a:pt x="5595699" y="98566"/>
                  </a:cubicBezTo>
                  <a:cubicBezTo>
                    <a:pt x="5612260" y="89582"/>
                    <a:pt x="5630890" y="85102"/>
                    <a:pt x="5649686" y="85566"/>
                  </a:cubicBezTo>
                  <a:cubicBezTo>
                    <a:pt x="5681234" y="85566"/>
                    <a:pt x="5705495" y="94318"/>
                    <a:pt x="5722470" y="111814"/>
                  </a:cubicBezTo>
                  <a:cubicBezTo>
                    <a:pt x="5739444" y="129310"/>
                    <a:pt x="5747973" y="153986"/>
                    <a:pt x="5747973" y="185840"/>
                  </a:cubicBezTo>
                  <a:close/>
                  <a:moveTo>
                    <a:pt x="5685788" y="168948"/>
                  </a:moveTo>
                  <a:lnTo>
                    <a:pt x="5685788" y="167375"/>
                  </a:lnTo>
                  <a:cubicBezTo>
                    <a:pt x="5686616" y="155741"/>
                    <a:pt x="5683139" y="144207"/>
                    <a:pt x="5676100" y="134916"/>
                  </a:cubicBezTo>
                  <a:cubicBezTo>
                    <a:pt x="5669062" y="127133"/>
                    <a:pt x="5658877" y="122984"/>
                    <a:pt x="5648444" y="123655"/>
                  </a:cubicBezTo>
                  <a:cubicBezTo>
                    <a:pt x="5637598" y="123067"/>
                    <a:pt x="5627081" y="127422"/>
                    <a:pt x="5619795" y="135496"/>
                  </a:cubicBezTo>
                  <a:cubicBezTo>
                    <a:pt x="5612425" y="144952"/>
                    <a:pt x="5608534" y="156635"/>
                    <a:pt x="5608699" y="168617"/>
                  </a:cubicBezTo>
                  <a:close/>
                  <a:moveTo>
                    <a:pt x="5823406" y="282719"/>
                  </a:moveTo>
                  <a:cubicBezTo>
                    <a:pt x="5807673" y="274380"/>
                    <a:pt x="5794757" y="261629"/>
                    <a:pt x="5786228" y="246037"/>
                  </a:cubicBezTo>
                  <a:cubicBezTo>
                    <a:pt x="5777285" y="228980"/>
                    <a:pt x="5772814" y="209910"/>
                    <a:pt x="5773227" y="190642"/>
                  </a:cubicBezTo>
                  <a:cubicBezTo>
                    <a:pt x="5773227" y="158018"/>
                    <a:pt x="5782750" y="132349"/>
                    <a:pt x="5801712" y="113636"/>
                  </a:cubicBezTo>
                  <a:cubicBezTo>
                    <a:pt x="5820674" y="94923"/>
                    <a:pt x="5846674" y="85566"/>
                    <a:pt x="5879546" y="85566"/>
                  </a:cubicBezTo>
                  <a:cubicBezTo>
                    <a:pt x="5902400" y="84564"/>
                    <a:pt x="5925005" y="91047"/>
                    <a:pt x="5943884" y="104031"/>
                  </a:cubicBezTo>
                  <a:cubicBezTo>
                    <a:pt x="5960858" y="116642"/>
                    <a:pt x="5971871" y="135587"/>
                    <a:pt x="5974604" y="156528"/>
                  </a:cubicBezTo>
                  <a:lnTo>
                    <a:pt x="5913992" y="168948"/>
                  </a:lnTo>
                  <a:cubicBezTo>
                    <a:pt x="5912998" y="158954"/>
                    <a:pt x="5908776" y="149547"/>
                    <a:pt x="5901986" y="142120"/>
                  </a:cubicBezTo>
                  <a:cubicBezTo>
                    <a:pt x="5895610" y="135843"/>
                    <a:pt x="5886833" y="132490"/>
                    <a:pt x="5877890" y="132846"/>
                  </a:cubicBezTo>
                  <a:cubicBezTo>
                    <a:pt x="5866380" y="132449"/>
                    <a:pt x="5855451" y="138096"/>
                    <a:pt x="5849075" y="147750"/>
                  </a:cubicBezTo>
                  <a:cubicBezTo>
                    <a:pt x="5841457" y="159989"/>
                    <a:pt x="5837814" y="174272"/>
                    <a:pt x="5838641" y="188655"/>
                  </a:cubicBezTo>
                  <a:cubicBezTo>
                    <a:pt x="5837731" y="203990"/>
                    <a:pt x="5841375" y="219259"/>
                    <a:pt x="5849075" y="232540"/>
                  </a:cubicBezTo>
                  <a:cubicBezTo>
                    <a:pt x="5855368" y="242543"/>
                    <a:pt x="5866463" y="248447"/>
                    <a:pt x="5878304" y="248024"/>
                  </a:cubicBezTo>
                  <a:cubicBezTo>
                    <a:pt x="5887329" y="248372"/>
                    <a:pt x="5896107" y="244886"/>
                    <a:pt x="5902400" y="238419"/>
                  </a:cubicBezTo>
                  <a:cubicBezTo>
                    <a:pt x="5909189" y="230644"/>
                    <a:pt x="5913412" y="220948"/>
                    <a:pt x="5914406" y="210680"/>
                  </a:cubicBezTo>
                  <a:lnTo>
                    <a:pt x="5974604" y="223929"/>
                  </a:lnTo>
                  <a:cubicBezTo>
                    <a:pt x="5971706" y="244903"/>
                    <a:pt x="5960445" y="263790"/>
                    <a:pt x="5943304" y="276260"/>
                  </a:cubicBezTo>
                  <a:cubicBezTo>
                    <a:pt x="5924508" y="289715"/>
                    <a:pt x="5901820" y="296588"/>
                    <a:pt x="5878719" y="295801"/>
                  </a:cubicBezTo>
                  <a:cubicBezTo>
                    <a:pt x="5859342" y="296182"/>
                    <a:pt x="5840215" y="291628"/>
                    <a:pt x="5823074" y="282553"/>
                  </a:cubicBezTo>
                  <a:close/>
                  <a:moveTo>
                    <a:pt x="6008718" y="220368"/>
                  </a:moveTo>
                  <a:lnTo>
                    <a:pt x="6008718" y="90368"/>
                  </a:lnTo>
                  <a:lnTo>
                    <a:pt x="6072890" y="90368"/>
                  </a:lnTo>
                  <a:lnTo>
                    <a:pt x="6072890" y="209190"/>
                  </a:lnTo>
                  <a:cubicBezTo>
                    <a:pt x="6072228" y="219110"/>
                    <a:pt x="6074794" y="228980"/>
                    <a:pt x="6080343" y="237260"/>
                  </a:cubicBezTo>
                  <a:cubicBezTo>
                    <a:pt x="6085393" y="243851"/>
                    <a:pt x="6093508" y="247461"/>
                    <a:pt x="6101788" y="246865"/>
                  </a:cubicBezTo>
                  <a:cubicBezTo>
                    <a:pt x="6111394" y="247304"/>
                    <a:pt x="6120667" y="243048"/>
                    <a:pt x="6126629" y="235438"/>
                  </a:cubicBezTo>
                  <a:cubicBezTo>
                    <a:pt x="6133005" y="226678"/>
                    <a:pt x="6136151" y="216021"/>
                    <a:pt x="6135654" y="205215"/>
                  </a:cubicBezTo>
                  <a:lnTo>
                    <a:pt x="6135654" y="90203"/>
                  </a:lnTo>
                  <a:lnTo>
                    <a:pt x="6200240" y="90203"/>
                  </a:lnTo>
                  <a:lnTo>
                    <a:pt x="6200240" y="290751"/>
                  </a:lnTo>
                  <a:lnTo>
                    <a:pt x="6138884" y="290751"/>
                  </a:lnTo>
                  <a:lnTo>
                    <a:pt x="6138884" y="254235"/>
                  </a:lnTo>
                  <a:cubicBezTo>
                    <a:pt x="6134330" y="266696"/>
                    <a:pt x="6125884" y="277337"/>
                    <a:pt x="6114788" y="284540"/>
                  </a:cubicBezTo>
                  <a:cubicBezTo>
                    <a:pt x="6103362" y="291976"/>
                    <a:pt x="6089947" y="295843"/>
                    <a:pt x="6076285" y="295636"/>
                  </a:cubicBezTo>
                  <a:cubicBezTo>
                    <a:pt x="6030992" y="295636"/>
                    <a:pt x="6008387" y="270489"/>
                    <a:pt x="6008387" y="220203"/>
                  </a:cubicBezTo>
                  <a:close/>
                  <a:moveTo>
                    <a:pt x="6314426" y="142120"/>
                  </a:moveTo>
                  <a:cubicBezTo>
                    <a:pt x="6318400" y="125948"/>
                    <a:pt x="6327011" y="111293"/>
                    <a:pt x="6339266" y="99973"/>
                  </a:cubicBezTo>
                  <a:cubicBezTo>
                    <a:pt x="6351106" y="90103"/>
                    <a:pt x="6366177" y="84969"/>
                    <a:pt x="6381578" y="85566"/>
                  </a:cubicBezTo>
                  <a:lnTo>
                    <a:pt x="6385553" y="85566"/>
                  </a:lnTo>
                  <a:lnTo>
                    <a:pt x="6385553" y="146923"/>
                  </a:lnTo>
                  <a:cubicBezTo>
                    <a:pt x="6382902" y="146923"/>
                    <a:pt x="6378845" y="146923"/>
                    <a:pt x="6373546" y="146923"/>
                  </a:cubicBezTo>
                  <a:cubicBezTo>
                    <a:pt x="6359552" y="146111"/>
                    <a:pt x="6345724" y="150400"/>
                    <a:pt x="6334629" y="159012"/>
                  </a:cubicBezTo>
                  <a:cubicBezTo>
                    <a:pt x="6328667" y="164750"/>
                    <a:pt x="6324361" y="172028"/>
                    <a:pt x="6322208" y="180044"/>
                  </a:cubicBezTo>
                  <a:cubicBezTo>
                    <a:pt x="6319642" y="189657"/>
                    <a:pt x="6318400" y="199576"/>
                    <a:pt x="6318566" y="209521"/>
                  </a:cubicBezTo>
                  <a:lnTo>
                    <a:pt x="6318566" y="291330"/>
                  </a:lnTo>
                  <a:lnTo>
                    <a:pt x="6253979" y="291330"/>
                  </a:lnTo>
                  <a:lnTo>
                    <a:pt x="6253979" y="90203"/>
                  </a:lnTo>
                  <a:lnTo>
                    <a:pt x="6314011" y="90203"/>
                  </a:lnTo>
                  <a:close/>
                  <a:moveTo>
                    <a:pt x="6602412" y="205133"/>
                  </a:moveTo>
                  <a:lnTo>
                    <a:pt x="6463056" y="205133"/>
                  </a:lnTo>
                  <a:cubicBezTo>
                    <a:pt x="6462724" y="217296"/>
                    <a:pt x="6467444" y="229054"/>
                    <a:pt x="6476138" y="237591"/>
                  </a:cubicBezTo>
                  <a:cubicBezTo>
                    <a:pt x="6497087" y="255336"/>
                    <a:pt x="6528387" y="252752"/>
                    <a:pt x="6546190" y="231828"/>
                  </a:cubicBezTo>
                  <a:cubicBezTo>
                    <a:pt x="6548839" y="228690"/>
                    <a:pt x="6551075" y="225229"/>
                    <a:pt x="6552896" y="221527"/>
                  </a:cubicBezTo>
                  <a:lnTo>
                    <a:pt x="6600259" y="243222"/>
                  </a:lnTo>
                  <a:cubicBezTo>
                    <a:pt x="6592476" y="259550"/>
                    <a:pt x="6579807" y="273064"/>
                    <a:pt x="6563991" y="281891"/>
                  </a:cubicBezTo>
                  <a:cubicBezTo>
                    <a:pt x="6547018" y="291363"/>
                    <a:pt x="6527890" y="296166"/>
                    <a:pt x="6508431" y="295801"/>
                  </a:cubicBezTo>
                  <a:cubicBezTo>
                    <a:pt x="6475310" y="295801"/>
                    <a:pt x="6449310" y="286693"/>
                    <a:pt x="6430349" y="268477"/>
                  </a:cubicBezTo>
                  <a:cubicBezTo>
                    <a:pt x="6411387" y="250260"/>
                    <a:pt x="6402030" y="224981"/>
                    <a:pt x="6402113" y="192629"/>
                  </a:cubicBezTo>
                  <a:cubicBezTo>
                    <a:pt x="6401699" y="173005"/>
                    <a:pt x="6405922" y="153555"/>
                    <a:pt x="6414534" y="135910"/>
                  </a:cubicBezTo>
                  <a:cubicBezTo>
                    <a:pt x="6422316" y="120177"/>
                    <a:pt x="6434737" y="107161"/>
                    <a:pt x="6450056" y="98566"/>
                  </a:cubicBezTo>
                  <a:cubicBezTo>
                    <a:pt x="6466617" y="89598"/>
                    <a:pt x="6485164" y="85119"/>
                    <a:pt x="6503960" y="85566"/>
                  </a:cubicBezTo>
                  <a:cubicBezTo>
                    <a:pt x="6535508" y="85566"/>
                    <a:pt x="6559769" y="94318"/>
                    <a:pt x="6576826" y="111814"/>
                  </a:cubicBezTo>
                  <a:cubicBezTo>
                    <a:pt x="6593884" y="129310"/>
                    <a:pt x="6602329" y="153986"/>
                    <a:pt x="6602247" y="185840"/>
                  </a:cubicBezTo>
                  <a:close/>
                  <a:moveTo>
                    <a:pt x="6540227" y="168948"/>
                  </a:moveTo>
                  <a:lnTo>
                    <a:pt x="6540227" y="167375"/>
                  </a:lnTo>
                  <a:cubicBezTo>
                    <a:pt x="6541056" y="155749"/>
                    <a:pt x="6537661" y="144223"/>
                    <a:pt x="6530623" y="134916"/>
                  </a:cubicBezTo>
                  <a:cubicBezTo>
                    <a:pt x="6523585" y="127133"/>
                    <a:pt x="6513399" y="122984"/>
                    <a:pt x="6502966" y="123655"/>
                  </a:cubicBezTo>
                  <a:cubicBezTo>
                    <a:pt x="6492119" y="123067"/>
                    <a:pt x="6481520" y="127414"/>
                    <a:pt x="6474234" y="135496"/>
                  </a:cubicBezTo>
                  <a:cubicBezTo>
                    <a:pt x="6466947" y="144985"/>
                    <a:pt x="6463056" y="156652"/>
                    <a:pt x="6463221" y="168617"/>
                  </a:cubicBezTo>
                  <a:close/>
                  <a:moveTo>
                    <a:pt x="6807846" y="61305"/>
                  </a:moveTo>
                  <a:lnTo>
                    <a:pt x="6740859" y="61305"/>
                  </a:lnTo>
                  <a:lnTo>
                    <a:pt x="6740859" y="2763"/>
                  </a:lnTo>
                  <a:lnTo>
                    <a:pt x="6807846" y="2763"/>
                  </a:lnTo>
                  <a:close/>
                  <a:moveTo>
                    <a:pt x="6806603" y="290751"/>
                  </a:moveTo>
                  <a:lnTo>
                    <a:pt x="6742017" y="290751"/>
                  </a:lnTo>
                  <a:lnTo>
                    <a:pt x="6742017" y="90203"/>
                  </a:lnTo>
                  <a:lnTo>
                    <a:pt x="6806603" y="90203"/>
                  </a:lnTo>
                  <a:close/>
                  <a:moveTo>
                    <a:pt x="6835501" y="133426"/>
                  </a:moveTo>
                  <a:lnTo>
                    <a:pt x="6835501" y="90534"/>
                  </a:lnTo>
                  <a:lnTo>
                    <a:pt x="6870444" y="90534"/>
                  </a:lnTo>
                  <a:lnTo>
                    <a:pt x="6870444" y="42343"/>
                  </a:lnTo>
                  <a:lnTo>
                    <a:pt x="6934616" y="17502"/>
                  </a:lnTo>
                  <a:lnTo>
                    <a:pt x="6934616" y="90534"/>
                  </a:lnTo>
                  <a:lnTo>
                    <a:pt x="6982310" y="90534"/>
                  </a:lnTo>
                  <a:lnTo>
                    <a:pt x="6982310" y="133426"/>
                  </a:lnTo>
                  <a:lnTo>
                    <a:pt x="6934616" y="133426"/>
                  </a:lnTo>
                  <a:lnTo>
                    <a:pt x="6934616" y="211260"/>
                  </a:lnTo>
                  <a:cubicBezTo>
                    <a:pt x="6934616" y="231629"/>
                    <a:pt x="6944387" y="241731"/>
                    <a:pt x="6963928" y="241731"/>
                  </a:cubicBezTo>
                  <a:cubicBezTo>
                    <a:pt x="6970138" y="241673"/>
                    <a:pt x="6976266" y="241003"/>
                    <a:pt x="6982310" y="239744"/>
                  </a:cubicBezTo>
                  <a:lnTo>
                    <a:pt x="6982310" y="290751"/>
                  </a:lnTo>
                  <a:cubicBezTo>
                    <a:pt x="6970304" y="293168"/>
                    <a:pt x="6958132" y="294501"/>
                    <a:pt x="6945878" y="294725"/>
                  </a:cubicBezTo>
                  <a:cubicBezTo>
                    <a:pt x="6919629" y="294725"/>
                    <a:pt x="6900501" y="288987"/>
                    <a:pt x="6888495" y="277502"/>
                  </a:cubicBezTo>
                  <a:cubicBezTo>
                    <a:pt x="6876406" y="265992"/>
                    <a:pt x="6870444" y="249018"/>
                    <a:pt x="6870444" y="226496"/>
                  </a:cubicBezTo>
                  <a:lnTo>
                    <a:pt x="6870444" y="133094"/>
                  </a:lnTo>
                  <a:close/>
                  <a:moveTo>
                    <a:pt x="7015265" y="225337"/>
                  </a:moveTo>
                  <a:lnTo>
                    <a:pt x="7083826" y="225337"/>
                  </a:lnTo>
                  <a:lnTo>
                    <a:pt x="7083826" y="291082"/>
                  </a:lnTo>
                  <a:lnTo>
                    <a:pt x="7015265" y="291082"/>
                  </a:lnTo>
                  <a:close/>
                </a:path>
              </a:pathLst>
            </a:custGeom>
            <a:solidFill>
              <a:schemeClr val="bg1"/>
            </a:solidFill>
            <a:ln w="8279" cap="flat">
              <a:noFill/>
              <a:prstDash val="solid"/>
              <a:miter/>
            </a:ln>
          </p:spPr>
          <p:txBody>
            <a:bodyPr rtlCol="0" anchor="ctr"/>
            <a:lstStyle/>
            <a:p>
              <a:endParaRPr lang="en-IN"/>
            </a:p>
          </p:txBody>
        </p:sp>
      </p:grpSp>
      <p:grpSp>
        <p:nvGrpSpPr>
          <p:cNvPr id="18" name="Group 17">
            <a:extLst>
              <a:ext uri="{FF2B5EF4-FFF2-40B4-BE49-F238E27FC236}">
                <a16:creationId xmlns:a16="http://schemas.microsoft.com/office/drawing/2014/main" id="{CC8FF2C3-7CA8-4784-868C-98A2A9B4482D}"/>
              </a:ext>
            </a:extLst>
          </p:cNvPr>
          <p:cNvGrpSpPr/>
          <p:nvPr userDrawn="1"/>
        </p:nvGrpSpPr>
        <p:grpSpPr>
          <a:xfrm>
            <a:off x="1106995" y="6026318"/>
            <a:ext cx="1922400" cy="248400"/>
            <a:chOff x="2087541" y="-1621965"/>
            <a:chExt cx="12192054" cy="1578711"/>
          </a:xfrm>
        </p:grpSpPr>
        <p:sp>
          <p:nvSpPr>
            <p:cNvPr id="19" name="Freeform: Shape 18">
              <a:extLst>
                <a:ext uri="{FF2B5EF4-FFF2-40B4-BE49-F238E27FC236}">
                  <a16:creationId xmlns:a16="http://schemas.microsoft.com/office/drawing/2014/main" id="{33311E0F-D2AB-4FA8-B3EA-1336D1416463}"/>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3FE7745D-1EE4-4FD9-9132-E87A48990821}"/>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9C287F32-2B02-4CBE-8A85-28CF5F81EC07}"/>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nvGrpSpPr>
          <p:cNvPr id="12" name="Group 11">
            <a:extLst>
              <a:ext uri="{FF2B5EF4-FFF2-40B4-BE49-F238E27FC236}">
                <a16:creationId xmlns:a16="http://schemas.microsoft.com/office/drawing/2014/main" id="{553C7A84-8CF5-4854-A431-4B6EEC8CBD7F}"/>
              </a:ext>
            </a:extLst>
          </p:cNvPr>
          <p:cNvGrpSpPr/>
          <p:nvPr userDrawn="1"/>
        </p:nvGrpSpPr>
        <p:grpSpPr>
          <a:xfrm>
            <a:off x="12571367" y="0"/>
            <a:ext cx="1872208" cy="2313645"/>
            <a:chOff x="12674314" y="6424422"/>
            <a:chExt cx="2870527" cy="3547352"/>
          </a:xfrm>
        </p:grpSpPr>
        <p:sp>
          <p:nvSpPr>
            <p:cNvPr id="14" name="Freeform: Shape 13">
              <a:extLst>
                <a:ext uri="{FF2B5EF4-FFF2-40B4-BE49-F238E27FC236}">
                  <a16:creationId xmlns:a16="http://schemas.microsoft.com/office/drawing/2014/main" id="{5662AB37-F5B7-4D68-B9A9-5CD2A6FA297F}"/>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 name="Text Placeholder 15">
              <a:extLst>
                <a:ext uri="{FF2B5EF4-FFF2-40B4-BE49-F238E27FC236}">
                  <a16:creationId xmlns:a16="http://schemas.microsoft.com/office/drawing/2014/main" id="{4C7A2E6C-C97F-4F0F-8010-C7CB53216D32}"/>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133262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1">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7D8D0B3-13F9-41BE-AB9C-CF894D6A8760}"/>
              </a:ext>
            </a:extLst>
          </p:cNvPr>
          <p:cNvSpPr/>
          <p:nvPr userDrawn="1"/>
        </p:nvSpPr>
        <p:spPr>
          <a:xfrm>
            <a:off x="0" y="0"/>
            <a:ext cx="12192000" cy="6858000"/>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chemeClr val="tx2"/>
          </a:solidFill>
          <a:ln w="3175" cap="flat">
            <a:noFill/>
            <a:prstDash val="solid"/>
            <a:miter/>
          </a:ln>
        </p:spPr>
        <p:txBody>
          <a:bodyPr rtlCol="0" anchor="ctr"/>
          <a:lstStyle/>
          <a:p>
            <a:endParaRPr lang="en-IN"/>
          </a:p>
        </p:txBody>
      </p:sp>
      <p:sp>
        <p:nvSpPr>
          <p:cNvPr id="23" name="Title 1">
            <a:extLst>
              <a:ext uri="{FF2B5EF4-FFF2-40B4-BE49-F238E27FC236}">
                <a16:creationId xmlns:a16="http://schemas.microsoft.com/office/drawing/2014/main" id="{8D98347D-3AA0-45DE-BFEA-788CA7A64E33}"/>
              </a:ext>
            </a:extLst>
          </p:cNvPr>
          <p:cNvSpPr txBox="1">
            <a:spLocks/>
          </p:cNvSpPr>
          <p:nvPr userDrawn="1"/>
        </p:nvSpPr>
        <p:spPr>
          <a:xfrm>
            <a:off x="1108075" y="5082104"/>
            <a:ext cx="4627885" cy="1231106"/>
          </a:xfrm>
          <a:prstGeom prst="rect">
            <a:avLst/>
          </a:prstGeom>
        </p:spPr>
        <p:txBody>
          <a:bodyPr vert="horz" wrap="square" lIns="0" tIns="0" rIns="0" bIns="0" rtlCol="0" anchor="b">
            <a:spAutoFit/>
          </a:bodyPr>
          <a:lstStyle>
            <a:lvl1pPr algn="ctr" defTabSz="914400" rtl="0" eaLnBrk="1" latinLnBrk="0" hangingPunct="1">
              <a:lnSpc>
                <a:spcPct val="100000"/>
              </a:lnSpc>
              <a:spcBef>
                <a:spcPct val="0"/>
              </a:spcBef>
              <a:buNone/>
              <a:defRPr sz="3200" b="1" kern="1200">
                <a:solidFill>
                  <a:schemeClr val="bg1"/>
                </a:solidFill>
                <a:latin typeface="+mn-lt"/>
                <a:ea typeface="GT America LCG Bl" panose="00000A00000000000000" pitchFamily="2" charset="0"/>
                <a:cs typeface="+mj-cs"/>
              </a:defRPr>
            </a:lvl1pPr>
          </a:lstStyle>
          <a:p>
            <a:pPr algn="l"/>
            <a:r>
              <a:rPr lang="en-GB" sz="1600" b="0" dirty="0">
                <a:solidFill>
                  <a:schemeClr val="bg2"/>
                </a:solidFill>
              </a:rPr>
              <a:t>Take your application security to the next level</a:t>
            </a:r>
          </a:p>
          <a:p>
            <a:pPr algn="l"/>
            <a:r>
              <a:rPr lang="en-GB" sz="1600" b="0" dirty="0">
                <a:solidFill>
                  <a:schemeClr val="bg1"/>
                </a:solidFill>
                <a:hlinkClick r:id="rId2">
                  <a:extLst>
                    <a:ext uri="{A12FA001-AC4F-418D-AE19-62706E023703}">
                      <ahyp:hlinkClr xmlns:ahyp="http://schemas.microsoft.com/office/drawing/2018/hyperlinkcolor" val="tx"/>
                    </a:ext>
                  </a:extLst>
                </a:hlinkClick>
              </a:rPr>
              <a:t>checkmarx.com</a:t>
            </a:r>
            <a:endParaRPr lang="en-GB" sz="1600" b="0" dirty="0">
              <a:solidFill>
                <a:schemeClr val="bg1"/>
              </a:solidFill>
            </a:endParaRPr>
          </a:p>
          <a:p>
            <a:pPr algn="l"/>
            <a:endParaRPr lang="en-GB" sz="1600" b="0" dirty="0">
              <a:solidFill>
                <a:schemeClr val="bg1"/>
              </a:solidFill>
            </a:endParaRPr>
          </a:p>
          <a:p>
            <a:pPr algn="l"/>
            <a:r>
              <a:rPr lang="en-GB" sz="1600" b="0" dirty="0">
                <a:solidFill>
                  <a:schemeClr val="bg2"/>
                </a:solidFill>
              </a:rPr>
              <a:t>Follow us on</a:t>
            </a:r>
          </a:p>
          <a:p>
            <a:pPr algn="l"/>
            <a:r>
              <a:rPr lang="en-GB" sz="1600" b="0" dirty="0">
                <a:solidFill>
                  <a:schemeClr val="bg1"/>
                </a:solidFill>
                <a:hlinkClick r:id="rId3">
                  <a:extLst>
                    <a:ext uri="{A12FA001-AC4F-418D-AE19-62706E023703}">
                      <ahyp:hlinkClr xmlns:ahyp="http://schemas.microsoft.com/office/drawing/2018/hyperlinkcolor" val="tx"/>
                    </a:ext>
                  </a:extLst>
                </a:hlinkClick>
              </a:rPr>
              <a:t>LinkedIn/</a:t>
            </a:r>
            <a:r>
              <a:rPr lang="en-GB" sz="1600" b="0" dirty="0" err="1">
                <a:solidFill>
                  <a:schemeClr val="bg1"/>
                </a:solidFill>
                <a:hlinkClick r:id="rId3">
                  <a:extLst>
                    <a:ext uri="{A12FA001-AC4F-418D-AE19-62706E023703}">
                      <ahyp:hlinkClr xmlns:ahyp="http://schemas.microsoft.com/office/drawing/2018/hyperlinkcolor" val="tx"/>
                    </a:ext>
                  </a:extLst>
                </a:hlinkClick>
              </a:rPr>
              <a:t>checkmarx</a:t>
            </a:r>
            <a:r>
              <a:rPr lang="en-GB" sz="1600" b="0" dirty="0">
                <a:solidFill>
                  <a:schemeClr val="bg1"/>
                </a:solidFill>
                <a:hlinkClick r:id="rId3">
                  <a:extLst>
                    <a:ext uri="{A12FA001-AC4F-418D-AE19-62706E023703}">
                      <ahyp:hlinkClr xmlns:ahyp="http://schemas.microsoft.com/office/drawing/2018/hyperlinkcolor" val="tx"/>
                    </a:ext>
                  </a:extLst>
                </a:hlinkClick>
              </a:rPr>
              <a:t> </a:t>
            </a:r>
            <a:r>
              <a:rPr lang="en-GB" sz="1600" b="0" dirty="0">
                <a:solidFill>
                  <a:schemeClr val="bg1"/>
                </a:solidFill>
              </a:rPr>
              <a:t>and </a:t>
            </a:r>
            <a:r>
              <a:rPr lang="en-GB" sz="1600" b="0" dirty="0">
                <a:solidFill>
                  <a:schemeClr val="bg1"/>
                </a:solidFill>
                <a:hlinkClick r:id="rId4">
                  <a:extLst>
                    <a:ext uri="{A12FA001-AC4F-418D-AE19-62706E023703}">
                      <ahyp:hlinkClr xmlns:ahyp="http://schemas.microsoft.com/office/drawing/2018/hyperlinkcolor" val="tx"/>
                    </a:ext>
                  </a:extLst>
                </a:hlinkClick>
              </a:rPr>
              <a:t>Twitter/</a:t>
            </a:r>
            <a:r>
              <a:rPr lang="en-GB" sz="1600" b="0" dirty="0" err="1">
                <a:solidFill>
                  <a:schemeClr val="bg1"/>
                </a:solidFill>
                <a:hlinkClick r:id="rId4">
                  <a:extLst>
                    <a:ext uri="{A12FA001-AC4F-418D-AE19-62706E023703}">
                      <ahyp:hlinkClr xmlns:ahyp="http://schemas.microsoft.com/office/drawing/2018/hyperlinkcolor" val="tx"/>
                    </a:ext>
                  </a:extLst>
                </a:hlinkClick>
              </a:rPr>
              <a:t>checkmarx</a:t>
            </a:r>
            <a:endParaRPr lang="en-GB" sz="1600" b="0" dirty="0">
              <a:solidFill>
                <a:schemeClr val="bg1"/>
              </a:solidFill>
            </a:endParaRPr>
          </a:p>
        </p:txBody>
      </p:sp>
      <p:sp>
        <p:nvSpPr>
          <p:cNvPr id="14" name="Title 1">
            <a:extLst>
              <a:ext uri="{FF2B5EF4-FFF2-40B4-BE49-F238E27FC236}">
                <a16:creationId xmlns:a16="http://schemas.microsoft.com/office/drawing/2014/main" id="{5407FEF2-3BEB-42C0-85E5-D78F9BE28C01}"/>
              </a:ext>
            </a:extLst>
          </p:cNvPr>
          <p:cNvSpPr txBox="1">
            <a:spLocks/>
          </p:cNvSpPr>
          <p:nvPr userDrawn="1"/>
        </p:nvSpPr>
        <p:spPr>
          <a:xfrm>
            <a:off x="1108075" y="1628709"/>
            <a:ext cx="2431363" cy="523220"/>
          </a:xfrm>
          <a:prstGeom prst="rect">
            <a:avLst/>
          </a:prstGeom>
        </p:spPr>
        <p:txBody>
          <a:bodyPr vert="horz" wrap="square" lIns="0" tIns="0" rIns="0" bIns="0" rtlCol="0" anchor="b">
            <a:spAutoFit/>
          </a:bodyPr>
          <a:lstStyle>
            <a:lvl1pPr algn="ctr" defTabSz="914400" rtl="0" eaLnBrk="1" latinLnBrk="0" hangingPunct="1">
              <a:lnSpc>
                <a:spcPct val="100000"/>
              </a:lnSpc>
              <a:spcBef>
                <a:spcPct val="0"/>
              </a:spcBef>
              <a:buNone/>
              <a:defRPr sz="3200" b="1" kern="1200">
                <a:solidFill>
                  <a:schemeClr val="bg1"/>
                </a:solidFill>
                <a:latin typeface="+mn-lt"/>
                <a:ea typeface="GT America LCG Bl" panose="00000A00000000000000" pitchFamily="2" charset="0"/>
                <a:cs typeface="+mj-cs"/>
              </a:defRPr>
            </a:lvl1pPr>
          </a:lstStyle>
          <a:p>
            <a:pPr algn="l"/>
            <a:r>
              <a:rPr lang="en-GB" sz="3400" dirty="0"/>
              <a:t>Thank you</a:t>
            </a:r>
          </a:p>
        </p:txBody>
      </p:sp>
      <p:sp>
        <p:nvSpPr>
          <p:cNvPr id="10" name="Title 1">
            <a:extLst>
              <a:ext uri="{FF2B5EF4-FFF2-40B4-BE49-F238E27FC236}">
                <a16:creationId xmlns:a16="http://schemas.microsoft.com/office/drawing/2014/main" id="{12467F06-9880-4619-8A73-969437899C74}"/>
              </a:ext>
            </a:extLst>
          </p:cNvPr>
          <p:cNvSpPr txBox="1">
            <a:spLocks/>
          </p:cNvSpPr>
          <p:nvPr userDrawn="1"/>
        </p:nvSpPr>
        <p:spPr>
          <a:xfrm>
            <a:off x="1108075" y="2156960"/>
            <a:ext cx="3331741" cy="215444"/>
          </a:xfrm>
          <a:prstGeom prst="rect">
            <a:avLst/>
          </a:prstGeom>
        </p:spPr>
        <p:txBody>
          <a:bodyPr vert="horz" wrap="square" lIns="0" tIns="0" rIns="0" bIns="0" rtlCol="0" anchor="b">
            <a:spAutoFit/>
          </a:bodyPr>
          <a:lstStyle>
            <a:lvl1pPr algn="ctr" defTabSz="914400" rtl="0" eaLnBrk="1" latinLnBrk="0" hangingPunct="1">
              <a:lnSpc>
                <a:spcPct val="100000"/>
              </a:lnSpc>
              <a:spcBef>
                <a:spcPct val="0"/>
              </a:spcBef>
              <a:buNone/>
              <a:defRPr sz="3200" b="1" kern="1200">
                <a:solidFill>
                  <a:schemeClr val="bg1"/>
                </a:solidFill>
                <a:latin typeface="+mn-lt"/>
                <a:ea typeface="GT America LCG Bl" panose="00000A00000000000000" pitchFamily="2" charset="0"/>
                <a:cs typeface="+mj-cs"/>
              </a:defRPr>
            </a:lvl1pPr>
          </a:lstStyle>
          <a:p>
            <a:pPr algn="l"/>
            <a:r>
              <a:rPr lang="en-GB" sz="1400" b="0" dirty="0"/>
              <a:t>Questions. Feedback. Contact details.</a:t>
            </a:r>
          </a:p>
        </p:txBody>
      </p:sp>
      <p:sp>
        <p:nvSpPr>
          <p:cNvPr id="29" name="Freeform: Shape 28">
            <a:extLst>
              <a:ext uri="{FF2B5EF4-FFF2-40B4-BE49-F238E27FC236}">
                <a16:creationId xmlns:a16="http://schemas.microsoft.com/office/drawing/2014/main" id="{4A517E83-7AFB-499F-BEC5-41879B44CC05}"/>
              </a:ext>
            </a:extLst>
          </p:cNvPr>
          <p:cNvSpPr/>
          <p:nvPr userDrawn="1"/>
        </p:nvSpPr>
        <p:spPr>
          <a:xfrm>
            <a:off x="1729240" y="2656083"/>
            <a:ext cx="512046" cy="477682"/>
          </a:xfrm>
          <a:custGeom>
            <a:avLst/>
            <a:gdLst>
              <a:gd name="connsiteX0" fmla="*/ 122356 w 512046"/>
              <a:gd name="connsiteY0" fmla="*/ 455263 h 477682"/>
              <a:gd name="connsiteX1" fmla="*/ 8056 w 512046"/>
              <a:gd name="connsiteY1" fmla="*/ 346741 h 477682"/>
              <a:gd name="connsiteX2" fmla="*/ 18184 w 512046"/>
              <a:gd name="connsiteY2" fmla="*/ 286289 h 477682"/>
              <a:gd name="connsiteX3" fmla="*/ 78636 w 512046"/>
              <a:gd name="connsiteY3" fmla="*/ 296418 h 477682"/>
              <a:gd name="connsiteX4" fmla="*/ 147660 w 512046"/>
              <a:gd name="connsiteY4" fmla="*/ 410718 h 477682"/>
              <a:gd name="connsiteX5" fmla="*/ 193063 w 512046"/>
              <a:gd name="connsiteY5" fmla="*/ 414877 h 477682"/>
              <a:gd name="connsiteX6" fmla="*/ 424552 w 512046"/>
              <a:gd name="connsiteY6" fmla="*/ 22352 h 477682"/>
              <a:gd name="connsiteX7" fmla="*/ 493005 w 512046"/>
              <a:gd name="connsiteY7" fmla="*/ 8159 h 477682"/>
              <a:gd name="connsiteX8" fmla="*/ 500879 w 512046"/>
              <a:gd name="connsiteY8" fmla="*/ 79025 h 477682"/>
              <a:gd name="connsiteX9" fmla="*/ 219066 w 512046"/>
              <a:gd name="connsiteY9" fmla="*/ 453009 h 477682"/>
              <a:gd name="connsiteX10" fmla="*/ 132986 w 512046"/>
              <a:gd name="connsiteY10" fmla="*/ 465432 h 477682"/>
              <a:gd name="connsiteX11" fmla="*/ 122356 w 512046"/>
              <a:gd name="connsiteY11" fmla="*/ 455295 h 47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6" h="477682">
                <a:moveTo>
                  <a:pt x="122356" y="455263"/>
                </a:moveTo>
                <a:lnTo>
                  <a:pt x="8056" y="346741"/>
                </a:lnTo>
                <a:cubicBezTo>
                  <a:pt x="-5841" y="327250"/>
                  <a:pt x="-1307" y="300186"/>
                  <a:pt x="18184" y="286289"/>
                </a:cubicBezTo>
                <a:cubicBezTo>
                  <a:pt x="37675" y="272392"/>
                  <a:pt x="64739" y="276926"/>
                  <a:pt x="78636" y="296418"/>
                </a:cubicBezTo>
                <a:lnTo>
                  <a:pt x="147660" y="410718"/>
                </a:lnTo>
                <a:cubicBezTo>
                  <a:pt x="158995" y="430593"/>
                  <a:pt x="176902" y="431069"/>
                  <a:pt x="193063" y="414877"/>
                </a:cubicBezTo>
                <a:lnTo>
                  <a:pt x="424552" y="22352"/>
                </a:lnTo>
                <a:cubicBezTo>
                  <a:pt x="440110" y="2127"/>
                  <a:pt x="468621" y="-8351"/>
                  <a:pt x="493005" y="8159"/>
                </a:cubicBezTo>
                <a:cubicBezTo>
                  <a:pt x="517389" y="24669"/>
                  <a:pt x="516468" y="58959"/>
                  <a:pt x="500879" y="79025"/>
                </a:cubicBezTo>
                <a:lnTo>
                  <a:pt x="219066" y="453009"/>
                </a:lnTo>
                <a:cubicBezTo>
                  <a:pt x="198727" y="480209"/>
                  <a:pt x="160186" y="485771"/>
                  <a:pt x="132986" y="465432"/>
                </a:cubicBezTo>
                <a:cubicBezTo>
                  <a:pt x="129049" y="462489"/>
                  <a:pt x="125480" y="459086"/>
                  <a:pt x="122356" y="455295"/>
                </a:cubicBezTo>
              </a:path>
            </a:pathLst>
          </a:custGeom>
          <a:solidFill>
            <a:schemeClr val="bg2"/>
          </a:solidFill>
          <a:ln w="317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3B8ADBF5-394C-4AFB-84CB-D5B3A7A7B84D}"/>
              </a:ext>
            </a:extLst>
          </p:cNvPr>
          <p:cNvSpPr/>
          <p:nvPr userDrawn="1"/>
        </p:nvSpPr>
        <p:spPr>
          <a:xfrm>
            <a:off x="2448043" y="2671728"/>
            <a:ext cx="441222" cy="441998"/>
          </a:xfrm>
          <a:custGeom>
            <a:avLst/>
            <a:gdLst>
              <a:gd name="connsiteX0" fmla="*/ 278583 w 441222"/>
              <a:gd name="connsiteY0" fmla="*/ 199429 h 441998"/>
              <a:gd name="connsiteX1" fmla="*/ 428506 w 441222"/>
              <a:gd name="connsiteY1" fmla="*/ 70270 h 441998"/>
              <a:gd name="connsiteX2" fmla="*/ 432411 w 441222"/>
              <a:gd name="connsiteY2" fmla="*/ 14803 h 441998"/>
              <a:gd name="connsiteX3" fmla="*/ 375484 w 441222"/>
              <a:gd name="connsiteY3" fmla="*/ 9174 h 441998"/>
              <a:gd name="connsiteX4" fmla="*/ 372531 w 441222"/>
              <a:gd name="connsiteY4" fmla="*/ 11850 h 441998"/>
              <a:gd name="connsiteX5" fmla="*/ 242165 w 441222"/>
              <a:gd name="connsiteY5" fmla="*/ 163044 h 441998"/>
              <a:gd name="connsiteX6" fmla="*/ 199112 w 441222"/>
              <a:gd name="connsiteY6" fmla="*/ 163044 h 441998"/>
              <a:gd name="connsiteX7" fmla="*/ 68715 w 441222"/>
              <a:gd name="connsiteY7" fmla="*/ 11914 h 441998"/>
              <a:gd name="connsiteX8" fmla="*/ 11511 w 441222"/>
              <a:gd name="connsiteY8" fmla="*/ 11914 h 441998"/>
              <a:gd name="connsiteX9" fmla="*/ 8835 w 441222"/>
              <a:gd name="connsiteY9" fmla="*/ 14866 h 441998"/>
              <a:gd name="connsiteX10" fmla="*/ 12740 w 441222"/>
              <a:gd name="connsiteY10" fmla="*/ 70334 h 441998"/>
              <a:gd name="connsiteX11" fmla="*/ 162695 w 441222"/>
              <a:gd name="connsiteY11" fmla="*/ 199493 h 441998"/>
              <a:gd name="connsiteX12" fmla="*/ 162721 w 441222"/>
              <a:gd name="connsiteY12" fmla="*/ 242552 h 441998"/>
              <a:gd name="connsiteX13" fmla="*/ 162695 w 441222"/>
              <a:gd name="connsiteY13" fmla="*/ 242578 h 441998"/>
              <a:gd name="connsiteX14" fmla="*/ 12867 w 441222"/>
              <a:gd name="connsiteY14" fmla="*/ 371609 h 441998"/>
              <a:gd name="connsiteX15" fmla="*/ 12549 w 441222"/>
              <a:gd name="connsiteY15" fmla="*/ 431172 h 441998"/>
              <a:gd name="connsiteX16" fmla="*/ 68715 w 441222"/>
              <a:gd name="connsiteY16" fmla="*/ 430156 h 441998"/>
              <a:gd name="connsiteX17" fmla="*/ 199112 w 441222"/>
              <a:gd name="connsiteY17" fmla="*/ 278963 h 441998"/>
              <a:gd name="connsiteX18" fmla="*/ 242165 w 441222"/>
              <a:gd name="connsiteY18" fmla="*/ 278963 h 441998"/>
              <a:gd name="connsiteX19" fmla="*/ 372563 w 441222"/>
              <a:gd name="connsiteY19" fmla="*/ 430156 h 441998"/>
              <a:gd name="connsiteX20" fmla="*/ 428728 w 441222"/>
              <a:gd name="connsiteY20" fmla="*/ 431172 h 441998"/>
              <a:gd name="connsiteX21" fmla="*/ 428411 w 441222"/>
              <a:gd name="connsiteY21" fmla="*/ 371609 h 441998"/>
              <a:gd name="connsiteX22" fmla="*/ 278583 w 441222"/>
              <a:gd name="connsiteY22" fmla="*/ 242578 h 441998"/>
              <a:gd name="connsiteX23" fmla="*/ 278557 w 441222"/>
              <a:gd name="connsiteY23" fmla="*/ 199518 h 441998"/>
              <a:gd name="connsiteX24" fmla="*/ 278583 w 441222"/>
              <a:gd name="connsiteY24" fmla="*/ 199493 h 44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1222" h="441998">
                <a:moveTo>
                  <a:pt x="278583" y="199429"/>
                </a:moveTo>
                <a:lnTo>
                  <a:pt x="428506" y="70270"/>
                </a:lnTo>
                <a:cubicBezTo>
                  <a:pt x="443429" y="55316"/>
                  <a:pt x="445842" y="31059"/>
                  <a:pt x="432411" y="14803"/>
                </a:cubicBezTo>
                <a:cubicBezTo>
                  <a:pt x="418244" y="-2472"/>
                  <a:pt x="392759" y="-4993"/>
                  <a:pt x="375484" y="9174"/>
                </a:cubicBezTo>
                <a:cubicBezTo>
                  <a:pt x="374458" y="10018"/>
                  <a:pt x="373471" y="10910"/>
                  <a:pt x="372531" y="11850"/>
                </a:cubicBezTo>
                <a:lnTo>
                  <a:pt x="242165" y="163044"/>
                </a:lnTo>
                <a:cubicBezTo>
                  <a:pt x="230269" y="174912"/>
                  <a:pt x="211009" y="174912"/>
                  <a:pt x="199112" y="163044"/>
                </a:cubicBezTo>
                <a:lnTo>
                  <a:pt x="68715" y="11914"/>
                </a:lnTo>
                <a:cubicBezTo>
                  <a:pt x="52919" y="-3882"/>
                  <a:pt x="27307" y="-3885"/>
                  <a:pt x="11511" y="11914"/>
                </a:cubicBezTo>
                <a:cubicBezTo>
                  <a:pt x="10571" y="12854"/>
                  <a:pt x="9679" y="13838"/>
                  <a:pt x="8835" y="14866"/>
                </a:cubicBezTo>
                <a:cubicBezTo>
                  <a:pt x="-4627" y="31122"/>
                  <a:pt x="-2214" y="55379"/>
                  <a:pt x="12740" y="70334"/>
                </a:cubicBezTo>
                <a:lnTo>
                  <a:pt x="162695" y="199493"/>
                </a:lnTo>
                <a:cubicBezTo>
                  <a:pt x="174592" y="211377"/>
                  <a:pt x="174605" y="230655"/>
                  <a:pt x="162721" y="242552"/>
                </a:cubicBezTo>
                <a:cubicBezTo>
                  <a:pt x="162711" y="242562"/>
                  <a:pt x="162705" y="242568"/>
                  <a:pt x="162695" y="242578"/>
                </a:cubicBezTo>
                <a:lnTo>
                  <a:pt x="12867" y="371609"/>
                </a:lnTo>
                <a:cubicBezTo>
                  <a:pt x="-3421" y="387897"/>
                  <a:pt x="-4310" y="415456"/>
                  <a:pt x="12549" y="431172"/>
                </a:cubicBezTo>
                <a:cubicBezTo>
                  <a:pt x="28497" y="445993"/>
                  <a:pt x="53313" y="445542"/>
                  <a:pt x="68715" y="430156"/>
                </a:cubicBezTo>
                <a:lnTo>
                  <a:pt x="199112" y="278963"/>
                </a:lnTo>
                <a:cubicBezTo>
                  <a:pt x="211009" y="267095"/>
                  <a:pt x="230269" y="267095"/>
                  <a:pt x="242165" y="278963"/>
                </a:cubicBezTo>
                <a:lnTo>
                  <a:pt x="372563" y="430156"/>
                </a:lnTo>
                <a:cubicBezTo>
                  <a:pt x="387965" y="445542"/>
                  <a:pt x="412780" y="445993"/>
                  <a:pt x="428728" y="431172"/>
                </a:cubicBezTo>
                <a:cubicBezTo>
                  <a:pt x="445588" y="415456"/>
                  <a:pt x="444603" y="387897"/>
                  <a:pt x="428411" y="371609"/>
                </a:cubicBezTo>
                <a:lnTo>
                  <a:pt x="278583" y="242578"/>
                </a:lnTo>
                <a:cubicBezTo>
                  <a:pt x="266686" y="230693"/>
                  <a:pt x="266673" y="211415"/>
                  <a:pt x="278557" y="199518"/>
                </a:cubicBezTo>
                <a:cubicBezTo>
                  <a:pt x="278567" y="199509"/>
                  <a:pt x="278573" y="199502"/>
                  <a:pt x="278583" y="199493"/>
                </a:cubicBezTo>
              </a:path>
            </a:pathLst>
          </a:custGeom>
          <a:solidFill>
            <a:schemeClr val="bg2"/>
          </a:solidFill>
          <a:ln w="317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837F0405-69BD-426A-9C7E-9C0135135738}"/>
              </a:ext>
            </a:extLst>
          </p:cNvPr>
          <p:cNvSpPr/>
          <p:nvPr userDrawn="1"/>
        </p:nvSpPr>
        <p:spPr>
          <a:xfrm>
            <a:off x="3133844" y="2651016"/>
            <a:ext cx="443885" cy="484731"/>
          </a:xfrm>
          <a:custGeom>
            <a:avLst/>
            <a:gdLst>
              <a:gd name="connsiteX0" fmla="*/ 419902 w 443885"/>
              <a:gd name="connsiteY0" fmla="*/ 299579 h 484731"/>
              <a:gd name="connsiteX1" fmla="*/ 292584 w 443885"/>
              <a:gd name="connsiteY1" fmla="*/ 253033 h 484731"/>
              <a:gd name="connsiteX2" fmla="*/ 287599 w 443885"/>
              <a:gd name="connsiteY2" fmla="*/ 236622 h 484731"/>
              <a:gd name="connsiteX3" fmla="*/ 292584 w 443885"/>
              <a:gd name="connsiteY3" fmla="*/ 231634 h 484731"/>
              <a:gd name="connsiteX4" fmla="*/ 419584 w 443885"/>
              <a:gd name="connsiteY4" fmla="*/ 185184 h 484731"/>
              <a:gd name="connsiteX5" fmla="*/ 440603 w 443885"/>
              <a:gd name="connsiteY5" fmla="*/ 130034 h 484731"/>
              <a:gd name="connsiteX6" fmla="*/ 384564 w 443885"/>
              <a:gd name="connsiteY6" fmla="*/ 106799 h 484731"/>
              <a:gd name="connsiteX7" fmla="*/ 380690 w 443885"/>
              <a:gd name="connsiteY7" fmla="*/ 108635 h 484731"/>
              <a:gd name="connsiteX8" fmla="*/ 263628 w 443885"/>
              <a:gd name="connsiteY8" fmla="*/ 192899 h 484731"/>
              <a:gd name="connsiteX9" fmla="*/ 247214 w 443885"/>
              <a:gd name="connsiteY9" fmla="*/ 187917 h 484731"/>
              <a:gd name="connsiteX10" fmla="*/ 245785 w 443885"/>
              <a:gd name="connsiteY10" fmla="*/ 182199 h 484731"/>
              <a:gd name="connsiteX11" fmla="*/ 264835 w 443885"/>
              <a:gd name="connsiteY11" fmla="*/ 44658 h 484731"/>
              <a:gd name="connsiteX12" fmla="*/ 226131 w 443885"/>
              <a:gd name="connsiteY12" fmla="*/ 208 h 484731"/>
              <a:gd name="connsiteX13" fmla="*/ 179205 w 443885"/>
              <a:gd name="connsiteY13" fmla="*/ 38737 h 484731"/>
              <a:gd name="connsiteX14" fmla="*/ 179015 w 443885"/>
              <a:gd name="connsiteY14" fmla="*/ 42912 h 484731"/>
              <a:gd name="connsiteX15" fmla="*/ 198065 w 443885"/>
              <a:gd name="connsiteY15" fmla="*/ 182295 h 484731"/>
              <a:gd name="connsiteX16" fmla="*/ 185936 w 443885"/>
              <a:gd name="connsiteY16" fmla="*/ 194426 h 484731"/>
              <a:gd name="connsiteX17" fmla="*/ 180221 w 443885"/>
              <a:gd name="connsiteY17" fmla="*/ 192994 h 484731"/>
              <a:gd name="connsiteX18" fmla="*/ 64810 w 443885"/>
              <a:gd name="connsiteY18" fmla="*/ 109587 h 484731"/>
              <a:gd name="connsiteX19" fmla="*/ 7247 w 443885"/>
              <a:gd name="connsiteY19" fmla="*/ 122668 h 484731"/>
              <a:gd name="connsiteX20" fmla="*/ 19090 w 443885"/>
              <a:gd name="connsiteY20" fmla="*/ 182253 h 484731"/>
              <a:gd name="connsiteX21" fmla="*/ 22646 w 443885"/>
              <a:gd name="connsiteY21" fmla="*/ 184390 h 484731"/>
              <a:gd name="connsiteX22" fmla="*/ 151392 w 443885"/>
              <a:gd name="connsiteY22" fmla="*/ 231729 h 484731"/>
              <a:gd name="connsiteX23" fmla="*/ 156377 w 443885"/>
              <a:gd name="connsiteY23" fmla="*/ 248141 h 484731"/>
              <a:gd name="connsiteX24" fmla="*/ 151392 w 443885"/>
              <a:gd name="connsiteY24" fmla="*/ 253129 h 484731"/>
              <a:gd name="connsiteX25" fmla="*/ 24106 w 443885"/>
              <a:gd name="connsiteY25" fmla="*/ 299674 h 484731"/>
              <a:gd name="connsiteX26" fmla="*/ 2770 w 443885"/>
              <a:gd name="connsiteY26" fmla="*/ 353459 h 484731"/>
              <a:gd name="connsiteX27" fmla="*/ 58047 w 443885"/>
              <a:gd name="connsiteY27" fmla="*/ 378411 h 484731"/>
              <a:gd name="connsiteX28" fmla="*/ 63095 w 443885"/>
              <a:gd name="connsiteY28" fmla="*/ 376128 h 484731"/>
              <a:gd name="connsiteX29" fmla="*/ 180158 w 443885"/>
              <a:gd name="connsiteY29" fmla="*/ 291832 h 484731"/>
              <a:gd name="connsiteX30" fmla="*/ 196572 w 443885"/>
              <a:gd name="connsiteY30" fmla="*/ 296814 h 484731"/>
              <a:gd name="connsiteX31" fmla="*/ 198001 w 443885"/>
              <a:gd name="connsiteY31" fmla="*/ 302532 h 484731"/>
              <a:gd name="connsiteX32" fmla="*/ 178951 w 443885"/>
              <a:gd name="connsiteY32" fmla="*/ 440073 h 484731"/>
              <a:gd name="connsiteX33" fmla="*/ 217654 w 443885"/>
              <a:gd name="connsiteY33" fmla="*/ 484523 h 484731"/>
              <a:gd name="connsiteX34" fmla="*/ 264581 w 443885"/>
              <a:gd name="connsiteY34" fmla="*/ 445994 h 484731"/>
              <a:gd name="connsiteX35" fmla="*/ 264771 w 443885"/>
              <a:gd name="connsiteY35" fmla="*/ 441787 h 484731"/>
              <a:gd name="connsiteX36" fmla="*/ 245721 w 443885"/>
              <a:gd name="connsiteY36" fmla="*/ 302405 h 484731"/>
              <a:gd name="connsiteX37" fmla="*/ 257850 w 443885"/>
              <a:gd name="connsiteY37" fmla="*/ 290273 h 484731"/>
              <a:gd name="connsiteX38" fmla="*/ 263565 w 443885"/>
              <a:gd name="connsiteY38" fmla="*/ 291705 h 484731"/>
              <a:gd name="connsiteX39" fmla="*/ 380881 w 443885"/>
              <a:gd name="connsiteY39" fmla="*/ 376033 h 484731"/>
              <a:gd name="connsiteX40" fmla="*/ 438984 w 443885"/>
              <a:gd name="connsiteY40" fmla="*/ 358272 h 484731"/>
              <a:gd name="connsiteX41" fmla="*/ 441206 w 443885"/>
              <a:gd name="connsiteY41" fmla="*/ 353364 h 484731"/>
              <a:gd name="connsiteX42" fmla="*/ 419838 w 443885"/>
              <a:gd name="connsiteY42" fmla="*/ 299579 h 484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43885" h="484731">
                <a:moveTo>
                  <a:pt x="419902" y="299579"/>
                </a:moveTo>
                <a:lnTo>
                  <a:pt x="292584" y="253033"/>
                </a:lnTo>
                <a:cubicBezTo>
                  <a:pt x="286679" y="249881"/>
                  <a:pt x="284456" y="242531"/>
                  <a:pt x="287599" y="236622"/>
                </a:cubicBezTo>
                <a:cubicBezTo>
                  <a:pt x="288742" y="234501"/>
                  <a:pt x="290457" y="232764"/>
                  <a:pt x="292584" y="231634"/>
                </a:cubicBezTo>
                <a:lnTo>
                  <a:pt x="419584" y="185184"/>
                </a:lnTo>
                <a:cubicBezTo>
                  <a:pt x="439333" y="174611"/>
                  <a:pt x="449271" y="150703"/>
                  <a:pt x="440603" y="130034"/>
                </a:cubicBezTo>
                <a:cubicBezTo>
                  <a:pt x="431554" y="108142"/>
                  <a:pt x="406472" y="97741"/>
                  <a:pt x="384564" y="106799"/>
                </a:cubicBezTo>
                <a:cubicBezTo>
                  <a:pt x="383230" y="107345"/>
                  <a:pt x="381960" y="107958"/>
                  <a:pt x="380690" y="108635"/>
                </a:cubicBezTo>
                <a:lnTo>
                  <a:pt x="263628" y="192899"/>
                </a:lnTo>
                <a:cubicBezTo>
                  <a:pt x="257723" y="196055"/>
                  <a:pt x="250357" y="193823"/>
                  <a:pt x="247214" y="187917"/>
                </a:cubicBezTo>
                <a:cubicBezTo>
                  <a:pt x="246261" y="186158"/>
                  <a:pt x="245785" y="184193"/>
                  <a:pt x="245785" y="182199"/>
                </a:cubicBezTo>
                <a:lnTo>
                  <a:pt x="264835" y="44658"/>
                </a:lnTo>
                <a:cubicBezTo>
                  <a:pt x="264835" y="22433"/>
                  <a:pt x="248452" y="2240"/>
                  <a:pt x="226131" y="208"/>
                </a:cubicBezTo>
                <a:cubicBezTo>
                  <a:pt x="202541" y="-2106"/>
                  <a:pt x="181523" y="15144"/>
                  <a:pt x="179205" y="38737"/>
                </a:cubicBezTo>
                <a:cubicBezTo>
                  <a:pt x="179078" y="40124"/>
                  <a:pt x="179015" y="41518"/>
                  <a:pt x="179015" y="42912"/>
                </a:cubicBezTo>
                <a:lnTo>
                  <a:pt x="198065" y="182295"/>
                </a:lnTo>
                <a:cubicBezTo>
                  <a:pt x="198065" y="188994"/>
                  <a:pt x="192635" y="194423"/>
                  <a:pt x="185936" y="194426"/>
                </a:cubicBezTo>
                <a:cubicBezTo>
                  <a:pt x="183936" y="194426"/>
                  <a:pt x="181967" y="193934"/>
                  <a:pt x="180221" y="192994"/>
                </a:cubicBezTo>
                <a:lnTo>
                  <a:pt x="64810" y="109587"/>
                </a:lnTo>
                <a:cubicBezTo>
                  <a:pt x="45029" y="99014"/>
                  <a:pt x="19661" y="103999"/>
                  <a:pt x="7247" y="122668"/>
                </a:cubicBezTo>
                <a:cubicBezTo>
                  <a:pt x="-5936" y="142391"/>
                  <a:pt x="-633" y="169071"/>
                  <a:pt x="19090" y="182253"/>
                </a:cubicBezTo>
                <a:cubicBezTo>
                  <a:pt x="20239" y="183022"/>
                  <a:pt x="21427" y="183736"/>
                  <a:pt x="22646" y="184390"/>
                </a:cubicBezTo>
                <a:lnTo>
                  <a:pt x="151392" y="231729"/>
                </a:lnTo>
                <a:cubicBezTo>
                  <a:pt x="157297" y="234882"/>
                  <a:pt x="159520" y="242232"/>
                  <a:pt x="156377" y="248141"/>
                </a:cubicBezTo>
                <a:cubicBezTo>
                  <a:pt x="155234" y="250262"/>
                  <a:pt x="153519" y="251998"/>
                  <a:pt x="151392" y="253129"/>
                </a:cubicBezTo>
                <a:lnTo>
                  <a:pt x="24106" y="299674"/>
                </a:lnTo>
                <a:cubicBezTo>
                  <a:pt x="4834" y="309993"/>
                  <a:pt x="-5072" y="333044"/>
                  <a:pt x="2770" y="353459"/>
                </a:cubicBezTo>
                <a:cubicBezTo>
                  <a:pt x="11149" y="375617"/>
                  <a:pt x="35901" y="386790"/>
                  <a:pt x="58047" y="378411"/>
                </a:cubicBezTo>
                <a:cubicBezTo>
                  <a:pt x="59793" y="377760"/>
                  <a:pt x="61476" y="376998"/>
                  <a:pt x="63095" y="376128"/>
                </a:cubicBezTo>
                <a:lnTo>
                  <a:pt x="180158" y="291832"/>
                </a:lnTo>
                <a:cubicBezTo>
                  <a:pt x="186063" y="288676"/>
                  <a:pt x="193429" y="290908"/>
                  <a:pt x="196572" y="296814"/>
                </a:cubicBezTo>
                <a:cubicBezTo>
                  <a:pt x="197525" y="298573"/>
                  <a:pt x="198001" y="300538"/>
                  <a:pt x="198001" y="302532"/>
                </a:cubicBezTo>
                <a:lnTo>
                  <a:pt x="178951" y="440073"/>
                </a:lnTo>
                <a:cubicBezTo>
                  <a:pt x="178951" y="462488"/>
                  <a:pt x="195334" y="482523"/>
                  <a:pt x="217654" y="484523"/>
                </a:cubicBezTo>
                <a:cubicBezTo>
                  <a:pt x="241244" y="486837"/>
                  <a:pt x="262263" y="469588"/>
                  <a:pt x="264581" y="445994"/>
                </a:cubicBezTo>
                <a:cubicBezTo>
                  <a:pt x="264708" y="444594"/>
                  <a:pt x="264771" y="443191"/>
                  <a:pt x="264771" y="441787"/>
                </a:cubicBezTo>
                <a:lnTo>
                  <a:pt x="245721" y="302405"/>
                </a:lnTo>
                <a:cubicBezTo>
                  <a:pt x="245721" y="295705"/>
                  <a:pt x="251150" y="290276"/>
                  <a:pt x="257850" y="290273"/>
                </a:cubicBezTo>
                <a:cubicBezTo>
                  <a:pt x="259850" y="290273"/>
                  <a:pt x="261818" y="290765"/>
                  <a:pt x="263565" y="291705"/>
                </a:cubicBezTo>
                <a:lnTo>
                  <a:pt x="380881" y="376033"/>
                </a:lnTo>
                <a:cubicBezTo>
                  <a:pt x="401836" y="387171"/>
                  <a:pt x="427839" y="379221"/>
                  <a:pt x="438984" y="358272"/>
                </a:cubicBezTo>
                <a:cubicBezTo>
                  <a:pt x="439809" y="356685"/>
                  <a:pt x="440571" y="355046"/>
                  <a:pt x="441206" y="353364"/>
                </a:cubicBezTo>
                <a:cubicBezTo>
                  <a:pt x="449016" y="332917"/>
                  <a:pt x="439110" y="309898"/>
                  <a:pt x="419838" y="299579"/>
                </a:cubicBezTo>
              </a:path>
            </a:pathLst>
          </a:custGeom>
          <a:solidFill>
            <a:schemeClr val="bg2"/>
          </a:solidFill>
          <a:ln w="317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DF258647-18F9-472A-A5CA-9704BCBB090A}"/>
              </a:ext>
            </a:extLst>
          </p:cNvPr>
          <p:cNvSpPr/>
          <p:nvPr userDrawn="1"/>
        </p:nvSpPr>
        <p:spPr>
          <a:xfrm>
            <a:off x="3797200" y="2644337"/>
            <a:ext cx="496589" cy="496631"/>
          </a:xfrm>
          <a:custGeom>
            <a:avLst/>
            <a:gdLst>
              <a:gd name="connsiteX0" fmla="*/ 248257 w 496589"/>
              <a:gd name="connsiteY0" fmla="*/ 496504 h 496631"/>
              <a:gd name="connsiteX1" fmla="*/ 222381 w 496589"/>
              <a:gd name="connsiteY1" fmla="*/ 485773 h 496631"/>
              <a:gd name="connsiteX2" fmla="*/ 10736 w 496589"/>
              <a:gd name="connsiteY2" fmla="*/ 274254 h 496631"/>
              <a:gd name="connsiteX3" fmla="*/ 10672 w 496589"/>
              <a:gd name="connsiteY3" fmla="*/ 222527 h 496631"/>
              <a:gd name="connsiteX4" fmla="*/ 10736 w 496589"/>
              <a:gd name="connsiteY4" fmla="*/ 222470 h 496631"/>
              <a:gd name="connsiteX5" fmla="*/ 222349 w 496589"/>
              <a:gd name="connsiteY5" fmla="*/ 10729 h 496631"/>
              <a:gd name="connsiteX6" fmla="*/ 274134 w 496589"/>
              <a:gd name="connsiteY6" fmla="*/ 10716 h 496631"/>
              <a:gd name="connsiteX7" fmla="*/ 274134 w 496589"/>
              <a:gd name="connsiteY7" fmla="*/ 10729 h 496631"/>
              <a:gd name="connsiteX8" fmla="*/ 485874 w 496589"/>
              <a:gd name="connsiteY8" fmla="*/ 222470 h 496631"/>
              <a:gd name="connsiteX9" fmla="*/ 485874 w 496589"/>
              <a:gd name="connsiteY9" fmla="*/ 274254 h 496631"/>
              <a:gd name="connsiteX10" fmla="*/ 274229 w 496589"/>
              <a:gd name="connsiteY10" fmla="*/ 485900 h 496631"/>
              <a:gd name="connsiteX11" fmla="*/ 248321 w 496589"/>
              <a:gd name="connsiteY11" fmla="*/ 496631 h 496631"/>
              <a:gd name="connsiteX12" fmla="*/ 62520 w 496589"/>
              <a:gd name="connsiteY12" fmla="*/ 248378 h 496631"/>
              <a:gd name="connsiteX13" fmla="*/ 124845 w 496589"/>
              <a:gd name="connsiteY13" fmla="*/ 295400 h 496631"/>
              <a:gd name="connsiteX14" fmla="*/ 201267 w 496589"/>
              <a:gd name="connsiteY14" fmla="*/ 371854 h 496631"/>
              <a:gd name="connsiteX15" fmla="*/ 248321 w 496589"/>
              <a:gd name="connsiteY15" fmla="*/ 434179 h 496631"/>
              <a:gd name="connsiteX16" fmla="*/ 295374 w 496589"/>
              <a:gd name="connsiteY16" fmla="*/ 371822 h 496631"/>
              <a:gd name="connsiteX17" fmla="*/ 371796 w 496589"/>
              <a:gd name="connsiteY17" fmla="*/ 295400 h 496631"/>
              <a:gd name="connsiteX18" fmla="*/ 434122 w 496589"/>
              <a:gd name="connsiteY18" fmla="*/ 248378 h 496631"/>
              <a:gd name="connsiteX19" fmla="*/ 371733 w 496589"/>
              <a:gd name="connsiteY19" fmla="*/ 201229 h 496631"/>
              <a:gd name="connsiteX20" fmla="*/ 295374 w 496589"/>
              <a:gd name="connsiteY20" fmla="*/ 125029 h 496631"/>
              <a:gd name="connsiteX21" fmla="*/ 248321 w 496589"/>
              <a:gd name="connsiteY21" fmla="*/ 62672 h 496631"/>
              <a:gd name="connsiteX22" fmla="*/ 201204 w 496589"/>
              <a:gd name="connsiteY22" fmla="*/ 125029 h 496631"/>
              <a:gd name="connsiteX23" fmla="*/ 124782 w 496589"/>
              <a:gd name="connsiteY23" fmla="*/ 201229 h 49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589" h="496631">
                <a:moveTo>
                  <a:pt x="248257" y="496504"/>
                </a:moveTo>
                <a:cubicBezTo>
                  <a:pt x="238542" y="496498"/>
                  <a:pt x="229239" y="492640"/>
                  <a:pt x="222381" y="485773"/>
                </a:cubicBezTo>
                <a:lnTo>
                  <a:pt x="10736" y="274254"/>
                </a:lnTo>
                <a:cubicBezTo>
                  <a:pt x="-3552" y="259986"/>
                  <a:pt x="-3584" y="236827"/>
                  <a:pt x="10672" y="222527"/>
                </a:cubicBezTo>
                <a:cubicBezTo>
                  <a:pt x="10704" y="222508"/>
                  <a:pt x="10704" y="222489"/>
                  <a:pt x="10736" y="222470"/>
                </a:cubicBezTo>
                <a:lnTo>
                  <a:pt x="222349" y="10729"/>
                </a:lnTo>
                <a:cubicBezTo>
                  <a:pt x="236637" y="-3571"/>
                  <a:pt x="259815" y="-3577"/>
                  <a:pt x="274134" y="10716"/>
                </a:cubicBezTo>
                <a:cubicBezTo>
                  <a:pt x="274134" y="10720"/>
                  <a:pt x="274134" y="10726"/>
                  <a:pt x="274134" y="10729"/>
                </a:cubicBezTo>
                <a:lnTo>
                  <a:pt x="485874" y="222470"/>
                </a:lnTo>
                <a:cubicBezTo>
                  <a:pt x="500162" y="236773"/>
                  <a:pt x="500162" y="259951"/>
                  <a:pt x="485874" y="274254"/>
                </a:cubicBezTo>
                <a:lnTo>
                  <a:pt x="274229" y="485900"/>
                </a:lnTo>
                <a:cubicBezTo>
                  <a:pt x="267339" y="492761"/>
                  <a:pt x="258036" y="496622"/>
                  <a:pt x="248321" y="496631"/>
                </a:cubicBezTo>
                <a:moveTo>
                  <a:pt x="62520" y="248378"/>
                </a:moveTo>
                <a:lnTo>
                  <a:pt x="124845" y="295400"/>
                </a:lnTo>
                <a:cubicBezTo>
                  <a:pt x="153738" y="317221"/>
                  <a:pt x="179455" y="342952"/>
                  <a:pt x="201267" y="371854"/>
                </a:cubicBezTo>
                <a:lnTo>
                  <a:pt x="248321" y="434179"/>
                </a:lnTo>
                <a:lnTo>
                  <a:pt x="295374" y="371822"/>
                </a:lnTo>
                <a:cubicBezTo>
                  <a:pt x="317187" y="342945"/>
                  <a:pt x="342904" y="317228"/>
                  <a:pt x="371796" y="295400"/>
                </a:cubicBezTo>
                <a:lnTo>
                  <a:pt x="434122" y="248378"/>
                </a:lnTo>
                <a:lnTo>
                  <a:pt x="371733" y="201229"/>
                </a:lnTo>
                <a:cubicBezTo>
                  <a:pt x="342872" y="179484"/>
                  <a:pt x="317187" y="153839"/>
                  <a:pt x="295374" y="125029"/>
                </a:cubicBezTo>
                <a:lnTo>
                  <a:pt x="248321" y="62672"/>
                </a:lnTo>
                <a:lnTo>
                  <a:pt x="201204" y="125029"/>
                </a:lnTo>
                <a:cubicBezTo>
                  <a:pt x="179392" y="153849"/>
                  <a:pt x="153674" y="179493"/>
                  <a:pt x="124782" y="201229"/>
                </a:cubicBezTo>
                <a:close/>
              </a:path>
            </a:pathLst>
          </a:custGeom>
          <a:solidFill>
            <a:schemeClr val="bg2"/>
          </a:solidFill>
          <a:ln w="317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3739601-53FE-443C-AB11-DB3980D9A414}"/>
              </a:ext>
            </a:extLst>
          </p:cNvPr>
          <p:cNvSpPr/>
          <p:nvPr userDrawn="1"/>
        </p:nvSpPr>
        <p:spPr>
          <a:xfrm>
            <a:off x="1110579" y="2643867"/>
            <a:ext cx="464558" cy="485663"/>
          </a:xfrm>
          <a:custGeom>
            <a:avLst/>
            <a:gdLst>
              <a:gd name="connsiteX0" fmla="*/ 451743 w 464558"/>
              <a:gd name="connsiteY0" fmla="*/ 211574 h 485663"/>
              <a:gd name="connsiteX1" fmla="*/ 451743 w 464558"/>
              <a:gd name="connsiteY1" fmla="*/ 274026 h 485663"/>
              <a:gd name="connsiteX2" fmla="*/ 252861 w 464558"/>
              <a:gd name="connsiteY2" fmla="*/ 480814 h 485663"/>
              <a:gd name="connsiteX3" fmla="*/ 293469 w 464558"/>
              <a:gd name="connsiteY3" fmla="*/ 341114 h 485663"/>
              <a:gd name="connsiteX4" fmla="*/ 372146 w 464558"/>
              <a:gd name="connsiteY4" fmla="*/ 279328 h 485663"/>
              <a:gd name="connsiteX5" fmla="*/ 414087 w 464558"/>
              <a:gd name="connsiteY5" fmla="*/ 254214 h 485663"/>
              <a:gd name="connsiteX6" fmla="*/ 417669 w 464558"/>
              <a:gd name="connsiteY6" fmla="*/ 234967 h 485663"/>
              <a:gd name="connsiteX7" fmla="*/ 414087 w 464558"/>
              <a:gd name="connsiteY7" fmla="*/ 231386 h 485663"/>
              <a:gd name="connsiteX8" fmla="*/ 372146 w 464558"/>
              <a:gd name="connsiteY8" fmla="*/ 206271 h 485663"/>
              <a:gd name="connsiteX9" fmla="*/ 293469 w 464558"/>
              <a:gd name="connsiteY9" fmla="*/ 144549 h 485663"/>
              <a:gd name="connsiteX10" fmla="*/ 252861 w 464558"/>
              <a:gd name="connsiteY10" fmla="*/ 4849 h 485663"/>
              <a:gd name="connsiteX11" fmla="*/ 451743 w 464558"/>
              <a:gd name="connsiteY11" fmla="*/ 211637 h 485663"/>
              <a:gd name="connsiteX12" fmla="*/ 210856 w 464558"/>
              <a:gd name="connsiteY12" fmla="*/ 211637 h 485663"/>
              <a:gd name="connsiteX13" fmla="*/ 12006 w 464558"/>
              <a:gd name="connsiteY13" fmla="*/ 4849 h 485663"/>
              <a:gd name="connsiteX14" fmla="*/ 52582 w 464558"/>
              <a:gd name="connsiteY14" fmla="*/ 144549 h 485663"/>
              <a:gd name="connsiteX15" fmla="*/ 131354 w 464558"/>
              <a:gd name="connsiteY15" fmla="*/ 206303 h 485663"/>
              <a:gd name="connsiteX16" fmla="*/ 173327 w 464558"/>
              <a:gd name="connsiteY16" fmla="*/ 231417 h 485663"/>
              <a:gd name="connsiteX17" fmla="*/ 176909 w 464558"/>
              <a:gd name="connsiteY17" fmla="*/ 250664 h 485663"/>
              <a:gd name="connsiteX18" fmla="*/ 173327 w 464558"/>
              <a:gd name="connsiteY18" fmla="*/ 254246 h 485663"/>
              <a:gd name="connsiteX19" fmla="*/ 131354 w 464558"/>
              <a:gd name="connsiteY19" fmla="*/ 279360 h 485663"/>
              <a:gd name="connsiteX20" fmla="*/ 52582 w 464558"/>
              <a:gd name="connsiteY20" fmla="*/ 341114 h 485663"/>
              <a:gd name="connsiteX21" fmla="*/ 12006 w 464558"/>
              <a:gd name="connsiteY21" fmla="*/ 480814 h 485663"/>
              <a:gd name="connsiteX22" fmla="*/ 210856 w 464558"/>
              <a:gd name="connsiteY22" fmla="*/ 274026 h 485663"/>
              <a:gd name="connsiteX23" fmla="*/ 210856 w 464558"/>
              <a:gd name="connsiteY23" fmla="*/ 211574 h 48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4558" h="485663">
                <a:moveTo>
                  <a:pt x="451743" y="211574"/>
                </a:moveTo>
                <a:cubicBezTo>
                  <a:pt x="468831" y="228884"/>
                  <a:pt x="468831" y="256716"/>
                  <a:pt x="451743" y="274026"/>
                </a:cubicBezTo>
                <a:lnTo>
                  <a:pt x="252861" y="480814"/>
                </a:lnTo>
                <a:cubicBezTo>
                  <a:pt x="220698" y="513008"/>
                  <a:pt x="259782" y="375340"/>
                  <a:pt x="293469" y="341114"/>
                </a:cubicBezTo>
                <a:cubicBezTo>
                  <a:pt x="316967" y="317263"/>
                  <a:pt x="343406" y="296502"/>
                  <a:pt x="372146" y="279328"/>
                </a:cubicBezTo>
                <a:lnTo>
                  <a:pt x="414087" y="254214"/>
                </a:lnTo>
                <a:cubicBezTo>
                  <a:pt x="420390" y="249890"/>
                  <a:pt x="421996" y="241273"/>
                  <a:pt x="417669" y="234967"/>
                </a:cubicBezTo>
                <a:cubicBezTo>
                  <a:pt x="416707" y="233564"/>
                  <a:pt x="415491" y="232348"/>
                  <a:pt x="414087" y="231386"/>
                </a:cubicBezTo>
                <a:lnTo>
                  <a:pt x="372146" y="206271"/>
                </a:lnTo>
                <a:cubicBezTo>
                  <a:pt x="343409" y="189117"/>
                  <a:pt x="316971" y="168378"/>
                  <a:pt x="293469" y="144549"/>
                </a:cubicBezTo>
                <a:cubicBezTo>
                  <a:pt x="259782" y="110291"/>
                  <a:pt x="220698" y="-27377"/>
                  <a:pt x="252861" y="4849"/>
                </a:cubicBezTo>
                <a:lnTo>
                  <a:pt x="451743" y="211637"/>
                </a:lnTo>
                <a:moveTo>
                  <a:pt x="210856" y="211637"/>
                </a:moveTo>
                <a:lnTo>
                  <a:pt x="12006" y="4849"/>
                </a:lnTo>
                <a:cubicBezTo>
                  <a:pt x="-20189" y="-27345"/>
                  <a:pt x="18895" y="110323"/>
                  <a:pt x="52582" y="144549"/>
                </a:cubicBezTo>
                <a:cubicBezTo>
                  <a:pt x="76112" y="168394"/>
                  <a:pt x="102582" y="189146"/>
                  <a:pt x="131354" y="206303"/>
                </a:cubicBezTo>
                <a:lnTo>
                  <a:pt x="173327" y="231417"/>
                </a:lnTo>
                <a:cubicBezTo>
                  <a:pt x="179630" y="235742"/>
                  <a:pt x="181236" y="244359"/>
                  <a:pt x="176909" y="250664"/>
                </a:cubicBezTo>
                <a:cubicBezTo>
                  <a:pt x="175947" y="252068"/>
                  <a:pt x="174731" y="253284"/>
                  <a:pt x="173327" y="254246"/>
                </a:cubicBezTo>
                <a:lnTo>
                  <a:pt x="131354" y="279360"/>
                </a:lnTo>
                <a:cubicBezTo>
                  <a:pt x="102582" y="296518"/>
                  <a:pt x="76112" y="317270"/>
                  <a:pt x="52582" y="341114"/>
                </a:cubicBezTo>
                <a:cubicBezTo>
                  <a:pt x="18895" y="375372"/>
                  <a:pt x="-20189" y="513040"/>
                  <a:pt x="12006" y="480814"/>
                </a:cubicBezTo>
                <a:lnTo>
                  <a:pt x="210856" y="274026"/>
                </a:lnTo>
                <a:cubicBezTo>
                  <a:pt x="227944" y="256716"/>
                  <a:pt x="227944" y="228884"/>
                  <a:pt x="210856" y="211574"/>
                </a:cubicBezTo>
              </a:path>
            </a:pathLst>
          </a:custGeom>
          <a:solidFill>
            <a:schemeClr val="bg2"/>
          </a:solidFill>
          <a:ln w="317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4E8DBB51-DDC2-4FFA-A375-89CFFF42F80A}"/>
              </a:ext>
            </a:extLst>
          </p:cNvPr>
          <p:cNvSpPr/>
          <p:nvPr userDrawn="1"/>
        </p:nvSpPr>
        <p:spPr>
          <a:xfrm>
            <a:off x="4475543" y="2646565"/>
            <a:ext cx="513611" cy="488249"/>
          </a:xfrm>
          <a:custGeom>
            <a:avLst/>
            <a:gdLst>
              <a:gd name="connsiteX0" fmla="*/ 103886 w 513611"/>
              <a:gd name="connsiteY0" fmla="*/ 430300 h 488249"/>
              <a:gd name="connsiteX1" fmla="*/ 91377 w 513611"/>
              <a:gd name="connsiteY1" fmla="*/ 427887 h 488249"/>
              <a:gd name="connsiteX2" fmla="*/ 80359 w 513611"/>
              <a:gd name="connsiteY2" fmla="*/ 420584 h 488249"/>
              <a:gd name="connsiteX3" fmla="*/ 80359 w 513611"/>
              <a:gd name="connsiteY3" fmla="*/ 373572 h 488249"/>
              <a:gd name="connsiteX4" fmla="*/ 80359 w 513611"/>
              <a:gd name="connsiteY4" fmla="*/ 373563 h 488249"/>
              <a:gd name="connsiteX5" fmla="*/ 171514 w 513611"/>
              <a:gd name="connsiteY5" fmla="*/ 293426 h 488249"/>
              <a:gd name="connsiteX6" fmla="*/ 297053 w 513611"/>
              <a:gd name="connsiteY6" fmla="*/ 167886 h 488249"/>
              <a:gd name="connsiteX7" fmla="*/ 377190 w 513611"/>
              <a:gd name="connsiteY7" fmla="*/ 76732 h 488249"/>
              <a:gd name="connsiteX8" fmla="*/ 424212 w 513611"/>
              <a:gd name="connsiteY8" fmla="*/ 76732 h 488249"/>
              <a:gd name="connsiteX9" fmla="*/ 424212 w 513611"/>
              <a:gd name="connsiteY9" fmla="*/ 123754 h 488249"/>
              <a:gd name="connsiteX10" fmla="*/ 333058 w 513611"/>
              <a:gd name="connsiteY10" fmla="*/ 203859 h 488249"/>
              <a:gd name="connsiteX11" fmla="*/ 207582 w 513611"/>
              <a:gd name="connsiteY11" fmla="*/ 329398 h 488249"/>
              <a:gd name="connsiteX12" fmla="*/ 127445 w 513611"/>
              <a:gd name="connsiteY12" fmla="*/ 420584 h 488249"/>
              <a:gd name="connsiteX13" fmla="*/ 103949 w 513611"/>
              <a:gd name="connsiteY13" fmla="*/ 430300 h 488249"/>
              <a:gd name="connsiteX14" fmla="*/ 45847 w 513611"/>
              <a:gd name="connsiteY14" fmla="*/ 281075 h 488249"/>
              <a:gd name="connsiteX15" fmla="*/ 56833 w 513611"/>
              <a:gd name="connsiteY15" fmla="*/ 273772 h 488249"/>
              <a:gd name="connsiteX16" fmla="*/ 134557 w 513611"/>
              <a:gd name="connsiteY16" fmla="*/ 183888 h 488249"/>
              <a:gd name="connsiteX17" fmla="*/ 183991 w 513611"/>
              <a:gd name="connsiteY17" fmla="*/ 134422 h 488249"/>
              <a:gd name="connsiteX18" fmla="*/ 273907 w 513611"/>
              <a:gd name="connsiteY18" fmla="*/ 56761 h 488249"/>
              <a:gd name="connsiteX19" fmla="*/ 273907 w 513611"/>
              <a:gd name="connsiteY19" fmla="*/ 9739 h 488249"/>
              <a:gd name="connsiteX20" fmla="*/ 226885 w 513611"/>
              <a:gd name="connsiteY20" fmla="*/ 9739 h 488249"/>
              <a:gd name="connsiteX21" fmla="*/ 149193 w 513611"/>
              <a:gd name="connsiteY21" fmla="*/ 99655 h 488249"/>
              <a:gd name="connsiteX22" fmla="*/ 99632 w 513611"/>
              <a:gd name="connsiteY22" fmla="*/ 149090 h 488249"/>
              <a:gd name="connsiteX23" fmla="*/ 9716 w 513611"/>
              <a:gd name="connsiteY23" fmla="*/ 226782 h 488249"/>
              <a:gd name="connsiteX24" fmla="*/ 9716 w 513611"/>
              <a:gd name="connsiteY24" fmla="*/ 273804 h 488249"/>
              <a:gd name="connsiteX25" fmla="*/ 20733 w 513611"/>
              <a:gd name="connsiteY25" fmla="*/ 281107 h 488249"/>
              <a:gd name="connsiteX26" fmla="*/ 45752 w 513611"/>
              <a:gd name="connsiteY26" fmla="*/ 281107 h 488249"/>
              <a:gd name="connsiteX27" fmla="*/ 275812 w 513611"/>
              <a:gd name="connsiteY27" fmla="*/ 485799 h 488249"/>
              <a:gd name="connsiteX28" fmla="*/ 286957 w 513611"/>
              <a:gd name="connsiteY28" fmla="*/ 478401 h 488249"/>
              <a:gd name="connsiteX29" fmla="*/ 364617 w 513611"/>
              <a:gd name="connsiteY29" fmla="*/ 388485 h 488249"/>
              <a:gd name="connsiteX30" fmla="*/ 413957 w 513611"/>
              <a:gd name="connsiteY30" fmla="*/ 339146 h 488249"/>
              <a:gd name="connsiteX31" fmla="*/ 503872 w 513611"/>
              <a:gd name="connsiteY31" fmla="*/ 261485 h 488249"/>
              <a:gd name="connsiteX32" fmla="*/ 503872 w 513611"/>
              <a:gd name="connsiteY32" fmla="*/ 214463 h 488249"/>
              <a:gd name="connsiteX33" fmla="*/ 456851 w 513611"/>
              <a:gd name="connsiteY33" fmla="*/ 214463 h 488249"/>
              <a:gd name="connsiteX34" fmla="*/ 379190 w 513611"/>
              <a:gd name="connsiteY34" fmla="*/ 304379 h 488249"/>
              <a:gd name="connsiteX35" fmla="*/ 329724 w 513611"/>
              <a:gd name="connsiteY35" fmla="*/ 353814 h 488249"/>
              <a:gd name="connsiteX36" fmla="*/ 239840 w 513611"/>
              <a:gd name="connsiteY36" fmla="*/ 431475 h 488249"/>
              <a:gd name="connsiteX37" fmla="*/ 239776 w 513611"/>
              <a:gd name="connsiteY37" fmla="*/ 478487 h 488249"/>
              <a:gd name="connsiteX38" fmla="*/ 275844 w 513611"/>
              <a:gd name="connsiteY38" fmla="*/ 485799 h 48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3611" h="488249">
                <a:moveTo>
                  <a:pt x="103886" y="430300"/>
                </a:moveTo>
                <a:cubicBezTo>
                  <a:pt x="99600" y="430306"/>
                  <a:pt x="95345" y="429487"/>
                  <a:pt x="91377" y="427887"/>
                </a:cubicBezTo>
                <a:cubicBezTo>
                  <a:pt x="87249" y="426204"/>
                  <a:pt x="83503" y="423721"/>
                  <a:pt x="80359" y="420584"/>
                </a:cubicBezTo>
                <a:cubicBezTo>
                  <a:pt x="67373" y="407605"/>
                  <a:pt x="67373" y="386558"/>
                  <a:pt x="80359" y="373572"/>
                </a:cubicBezTo>
                <a:cubicBezTo>
                  <a:pt x="80359" y="373569"/>
                  <a:pt x="80359" y="373566"/>
                  <a:pt x="80359" y="373563"/>
                </a:cubicBezTo>
                <a:lnTo>
                  <a:pt x="171514" y="293426"/>
                </a:lnTo>
                <a:cubicBezTo>
                  <a:pt x="216027" y="254329"/>
                  <a:pt x="257969" y="212396"/>
                  <a:pt x="297053" y="167886"/>
                </a:cubicBezTo>
                <a:lnTo>
                  <a:pt x="377190" y="76732"/>
                </a:lnTo>
                <a:cubicBezTo>
                  <a:pt x="390176" y="63746"/>
                  <a:pt x="411226" y="63746"/>
                  <a:pt x="424212" y="76732"/>
                </a:cubicBezTo>
                <a:cubicBezTo>
                  <a:pt x="437197" y="89718"/>
                  <a:pt x="437197" y="110768"/>
                  <a:pt x="424212" y="123754"/>
                </a:cubicBezTo>
                <a:lnTo>
                  <a:pt x="333058" y="203859"/>
                </a:lnTo>
                <a:cubicBezTo>
                  <a:pt x="288576" y="242975"/>
                  <a:pt x="246666" y="284907"/>
                  <a:pt x="207582" y="329398"/>
                </a:cubicBezTo>
                <a:lnTo>
                  <a:pt x="127445" y="420584"/>
                </a:lnTo>
                <a:cubicBezTo>
                  <a:pt x="121222" y="426836"/>
                  <a:pt x="112776" y="430335"/>
                  <a:pt x="103949" y="430300"/>
                </a:cubicBezTo>
                <a:moveTo>
                  <a:pt x="45847" y="281075"/>
                </a:moveTo>
                <a:cubicBezTo>
                  <a:pt x="49943" y="279392"/>
                  <a:pt x="53689" y="276909"/>
                  <a:pt x="56833" y="273772"/>
                </a:cubicBezTo>
                <a:lnTo>
                  <a:pt x="134557" y="183888"/>
                </a:lnTo>
                <a:cubicBezTo>
                  <a:pt x="150178" y="166578"/>
                  <a:pt x="166688" y="150068"/>
                  <a:pt x="183991" y="134422"/>
                </a:cubicBezTo>
                <a:lnTo>
                  <a:pt x="273907" y="56761"/>
                </a:lnTo>
                <a:cubicBezTo>
                  <a:pt x="286893" y="43775"/>
                  <a:pt x="286893" y="22725"/>
                  <a:pt x="273907" y="9739"/>
                </a:cubicBezTo>
                <a:cubicBezTo>
                  <a:pt x="260922" y="-3246"/>
                  <a:pt x="239871" y="-3246"/>
                  <a:pt x="226885" y="9739"/>
                </a:cubicBezTo>
                <a:lnTo>
                  <a:pt x="149193" y="99655"/>
                </a:lnTo>
                <a:cubicBezTo>
                  <a:pt x="133541" y="116969"/>
                  <a:pt x="116999" y="133466"/>
                  <a:pt x="99632" y="149090"/>
                </a:cubicBezTo>
                <a:lnTo>
                  <a:pt x="9716" y="226782"/>
                </a:lnTo>
                <a:cubicBezTo>
                  <a:pt x="-3239" y="239781"/>
                  <a:pt x="-3239" y="260806"/>
                  <a:pt x="9716" y="273804"/>
                </a:cubicBezTo>
                <a:cubicBezTo>
                  <a:pt x="12891" y="276935"/>
                  <a:pt x="16605" y="279414"/>
                  <a:pt x="20733" y="281107"/>
                </a:cubicBezTo>
                <a:cubicBezTo>
                  <a:pt x="28766" y="284326"/>
                  <a:pt x="37719" y="284326"/>
                  <a:pt x="45752" y="281107"/>
                </a:cubicBezTo>
                <a:moveTo>
                  <a:pt x="275812" y="485799"/>
                </a:moveTo>
                <a:cubicBezTo>
                  <a:pt x="279972" y="484107"/>
                  <a:pt x="283782" y="481592"/>
                  <a:pt x="286957" y="478401"/>
                </a:cubicBezTo>
                <a:lnTo>
                  <a:pt x="364617" y="388485"/>
                </a:lnTo>
                <a:cubicBezTo>
                  <a:pt x="380206" y="371210"/>
                  <a:pt x="396685" y="354744"/>
                  <a:pt x="413957" y="339146"/>
                </a:cubicBezTo>
                <a:lnTo>
                  <a:pt x="503872" y="261485"/>
                </a:lnTo>
                <a:cubicBezTo>
                  <a:pt x="516858" y="248499"/>
                  <a:pt x="516858" y="227449"/>
                  <a:pt x="503872" y="214463"/>
                </a:cubicBezTo>
                <a:cubicBezTo>
                  <a:pt x="490887" y="201478"/>
                  <a:pt x="469836" y="201478"/>
                  <a:pt x="456851" y="214463"/>
                </a:cubicBezTo>
                <a:lnTo>
                  <a:pt x="379190" y="304379"/>
                </a:lnTo>
                <a:cubicBezTo>
                  <a:pt x="363538" y="321680"/>
                  <a:pt x="347028" y="338180"/>
                  <a:pt x="329724" y="353814"/>
                </a:cubicBezTo>
                <a:lnTo>
                  <a:pt x="239840" y="431475"/>
                </a:lnTo>
                <a:cubicBezTo>
                  <a:pt x="226854" y="444441"/>
                  <a:pt x="226822" y="465488"/>
                  <a:pt x="239776" y="478487"/>
                </a:cubicBezTo>
                <a:cubicBezTo>
                  <a:pt x="249238" y="487958"/>
                  <a:pt x="263461" y="490841"/>
                  <a:pt x="275844" y="485799"/>
                </a:cubicBezTo>
              </a:path>
            </a:pathLst>
          </a:custGeom>
          <a:solidFill>
            <a:schemeClr val="bg2"/>
          </a:solidFill>
          <a:ln w="3175" cap="flat">
            <a:noFill/>
            <a:prstDash val="solid"/>
            <a:miter/>
          </a:ln>
        </p:spPr>
        <p:txBody>
          <a:bodyPr rtlCol="0" anchor="ctr"/>
          <a:lstStyle/>
          <a:p>
            <a:endParaRPr lang="en-IN"/>
          </a:p>
        </p:txBody>
      </p:sp>
      <p:grpSp>
        <p:nvGrpSpPr>
          <p:cNvPr id="21" name="Group 20">
            <a:extLst>
              <a:ext uri="{FF2B5EF4-FFF2-40B4-BE49-F238E27FC236}">
                <a16:creationId xmlns:a16="http://schemas.microsoft.com/office/drawing/2014/main" id="{F56D8B21-64E7-4B07-9B24-DB1E43D88F15}"/>
              </a:ext>
            </a:extLst>
          </p:cNvPr>
          <p:cNvGrpSpPr/>
          <p:nvPr userDrawn="1"/>
        </p:nvGrpSpPr>
        <p:grpSpPr>
          <a:xfrm>
            <a:off x="1106995" y="1114669"/>
            <a:ext cx="1921955" cy="248868"/>
            <a:chOff x="2087541" y="-1621965"/>
            <a:chExt cx="12192054" cy="1578711"/>
          </a:xfrm>
        </p:grpSpPr>
        <p:sp>
          <p:nvSpPr>
            <p:cNvPr id="22" name="Freeform: Shape 21">
              <a:extLst>
                <a:ext uri="{FF2B5EF4-FFF2-40B4-BE49-F238E27FC236}">
                  <a16:creationId xmlns:a16="http://schemas.microsoft.com/office/drawing/2014/main" id="{8DCBDFE5-45A0-45A8-9F54-5DCB54534CDA}"/>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4D23DE77-16D3-4B5D-9E76-377363C09E7C}"/>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BC4FAFC1-0A06-45AA-8F34-39B36BE6B487}"/>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nvGrpSpPr>
          <p:cNvPr id="16" name="Group 15">
            <a:extLst>
              <a:ext uri="{FF2B5EF4-FFF2-40B4-BE49-F238E27FC236}">
                <a16:creationId xmlns:a16="http://schemas.microsoft.com/office/drawing/2014/main" id="{B85C9868-5713-4962-9943-FEA84C62774C}"/>
              </a:ext>
            </a:extLst>
          </p:cNvPr>
          <p:cNvGrpSpPr/>
          <p:nvPr userDrawn="1"/>
        </p:nvGrpSpPr>
        <p:grpSpPr>
          <a:xfrm>
            <a:off x="12571367" y="0"/>
            <a:ext cx="1872208" cy="2313645"/>
            <a:chOff x="12674314" y="6424422"/>
            <a:chExt cx="2870527" cy="3547352"/>
          </a:xfrm>
        </p:grpSpPr>
        <p:sp>
          <p:nvSpPr>
            <p:cNvPr id="17" name="Freeform: Shape 16">
              <a:extLst>
                <a:ext uri="{FF2B5EF4-FFF2-40B4-BE49-F238E27FC236}">
                  <a16:creationId xmlns:a16="http://schemas.microsoft.com/office/drawing/2014/main" id="{3EF138FD-E5D0-4779-BE13-387DE5AB3123}"/>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8" name="Text Placeholder 15">
              <a:extLst>
                <a:ext uri="{FF2B5EF4-FFF2-40B4-BE49-F238E27FC236}">
                  <a16:creationId xmlns:a16="http://schemas.microsoft.com/office/drawing/2014/main" id="{9339D035-AC8E-4765-AF9D-354A3A512ABF}"/>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pic>
        <p:nvPicPr>
          <p:cNvPr id="3" name="Picture 2" descr="Diagram&#10;&#10;Description automatically generated">
            <a:extLst>
              <a:ext uri="{FF2B5EF4-FFF2-40B4-BE49-F238E27FC236}">
                <a16:creationId xmlns:a16="http://schemas.microsoft.com/office/drawing/2014/main" id="{5210EB4D-7241-4D4D-8925-FD5EDAEF24E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381698" y="0"/>
            <a:ext cx="4810302" cy="6858000"/>
          </a:xfrm>
          <a:prstGeom prst="rect">
            <a:avLst/>
          </a:prstGeom>
        </p:spPr>
      </p:pic>
    </p:spTree>
    <p:extLst>
      <p:ext uri="{BB962C8B-B14F-4D97-AF65-F5344CB8AC3E}">
        <p14:creationId xmlns:p14="http://schemas.microsoft.com/office/powerpoint/2010/main" val="3465905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50"/>
                                        <p:tgtEl>
                                          <p:spTgt spid="31"/>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150"/>
                                        <p:tgtEl>
                                          <p:spTgt spid="29"/>
                                        </p:tgtEl>
                                      </p:cBhvr>
                                    </p:animEffect>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150"/>
                                        <p:tgtEl>
                                          <p:spTgt spid="32"/>
                                        </p:tgtEl>
                                      </p:cBhvr>
                                    </p:animEffect>
                                  </p:childTnLst>
                                </p:cTn>
                              </p:par>
                            </p:childTnLst>
                          </p:cTn>
                        </p:par>
                        <p:par>
                          <p:cTn id="16" fill="hold">
                            <p:stCondLst>
                              <p:cond delay="450"/>
                            </p:stCondLst>
                            <p:childTnLst>
                              <p:par>
                                <p:cTn id="17" presetID="10"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50"/>
                                        <p:tgtEl>
                                          <p:spTgt spid="33"/>
                                        </p:tgtEl>
                                      </p:cBhvr>
                                    </p:animEffect>
                                  </p:childTnLst>
                                </p:cTn>
                              </p:par>
                            </p:childTnLst>
                          </p:cTn>
                        </p:par>
                        <p:par>
                          <p:cTn id="20" fill="hold">
                            <p:stCondLst>
                              <p:cond delay="600"/>
                            </p:stCondLst>
                            <p:childTnLst>
                              <p:par>
                                <p:cTn id="21" presetID="10" presetClass="entr" presetSubtype="0"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150"/>
                                        <p:tgtEl>
                                          <p:spTgt spid="34"/>
                                        </p:tgtEl>
                                      </p:cBhvr>
                                    </p:animEffect>
                                  </p:childTnLst>
                                </p:cTn>
                              </p:par>
                            </p:childTnLst>
                          </p:cTn>
                        </p:par>
                        <p:par>
                          <p:cTn id="24" fill="hold">
                            <p:stCondLst>
                              <p:cond delay="750"/>
                            </p:stCondLst>
                            <p:childTnLst>
                              <p:par>
                                <p:cTn id="25" presetID="10"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1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Lst>
  </p:timing>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 slide1">
    <p:spTree>
      <p:nvGrpSpPr>
        <p:cNvPr id="1" name=""/>
        <p:cNvGrpSpPr/>
        <p:nvPr/>
      </p:nvGrpSpPr>
      <p:grpSpPr>
        <a:xfrm>
          <a:off x="0" y="0"/>
          <a:ext cx="0" cy="0"/>
          <a:chOff x="0" y="0"/>
          <a:chExt cx="0" cy="0"/>
        </a:xfrm>
      </p:grpSpPr>
      <p:pic>
        <p:nvPicPr>
          <p:cNvPr id="4" name="Picture 3" descr="A person holding a cup and a cell phone&#10;&#10;Description automatically generated with medium confidence">
            <a:extLst>
              <a:ext uri="{FF2B5EF4-FFF2-40B4-BE49-F238E27FC236}">
                <a16:creationId xmlns:a16="http://schemas.microsoft.com/office/drawing/2014/main" id="{A26E30D2-5207-45DF-B658-23F4BDABAA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1" name="Title 1">
            <a:extLst>
              <a:ext uri="{FF2B5EF4-FFF2-40B4-BE49-F238E27FC236}">
                <a16:creationId xmlns:a16="http://schemas.microsoft.com/office/drawing/2014/main" id="{C873E9EB-132E-4BC8-BA1F-0AE9CE02E28A}"/>
              </a:ext>
            </a:extLst>
          </p:cNvPr>
          <p:cNvSpPr txBox="1">
            <a:spLocks/>
          </p:cNvSpPr>
          <p:nvPr userDrawn="1"/>
        </p:nvSpPr>
        <p:spPr>
          <a:xfrm>
            <a:off x="1108075" y="5082104"/>
            <a:ext cx="4627885" cy="1231106"/>
          </a:xfrm>
          <a:prstGeom prst="rect">
            <a:avLst/>
          </a:prstGeom>
        </p:spPr>
        <p:txBody>
          <a:bodyPr vert="horz" wrap="square" lIns="0" tIns="0" rIns="0" bIns="0" rtlCol="0" anchor="b">
            <a:spAutoFit/>
          </a:bodyPr>
          <a:lstStyle>
            <a:lvl1pPr algn="ctr" defTabSz="914400" rtl="0" eaLnBrk="1" latinLnBrk="0" hangingPunct="1">
              <a:lnSpc>
                <a:spcPct val="100000"/>
              </a:lnSpc>
              <a:spcBef>
                <a:spcPct val="0"/>
              </a:spcBef>
              <a:buNone/>
              <a:defRPr sz="3200" b="1" kern="1200">
                <a:solidFill>
                  <a:schemeClr val="bg1"/>
                </a:solidFill>
                <a:latin typeface="+mn-lt"/>
                <a:ea typeface="GT America LCG Bl" panose="00000A00000000000000" pitchFamily="2" charset="0"/>
                <a:cs typeface="+mj-cs"/>
              </a:defRPr>
            </a:lvl1pPr>
          </a:lstStyle>
          <a:p>
            <a:pPr algn="l"/>
            <a:r>
              <a:rPr lang="en-GB" sz="1600" b="0" dirty="0">
                <a:solidFill>
                  <a:schemeClr val="bg1"/>
                </a:solidFill>
              </a:rPr>
              <a:t>Take yo</a:t>
            </a:r>
            <a:r>
              <a:rPr lang="en-GB" sz="1600" b="0" kern="1200" dirty="0">
                <a:solidFill>
                  <a:schemeClr val="bg1"/>
                </a:solidFill>
                <a:latin typeface="+mn-lt"/>
                <a:ea typeface="GT America LCG Bl" panose="00000A00000000000000" pitchFamily="2" charset="0"/>
                <a:cs typeface="+mj-cs"/>
              </a:rPr>
              <a:t>ur application </a:t>
            </a:r>
            <a:r>
              <a:rPr lang="en-GB" sz="1600" b="0" dirty="0">
                <a:solidFill>
                  <a:schemeClr val="bg1"/>
                </a:solidFill>
              </a:rPr>
              <a:t>security to the next level</a:t>
            </a:r>
          </a:p>
          <a:p>
            <a:pPr algn="l"/>
            <a:r>
              <a:rPr lang="en-GB" sz="1600" b="0" dirty="0">
                <a:solidFill>
                  <a:schemeClr val="tx2"/>
                </a:solidFill>
                <a:hlinkClick r:id="rId3">
                  <a:extLst>
                    <a:ext uri="{A12FA001-AC4F-418D-AE19-62706E023703}">
                      <ahyp:hlinkClr xmlns:ahyp="http://schemas.microsoft.com/office/drawing/2018/hyperlinkcolor" val="tx"/>
                    </a:ext>
                  </a:extLst>
                </a:hlinkClick>
              </a:rPr>
              <a:t>checkmarx.com</a:t>
            </a:r>
            <a:endParaRPr lang="en-GB" sz="1600" b="0" dirty="0">
              <a:solidFill>
                <a:schemeClr val="tx2"/>
              </a:solidFill>
            </a:endParaRPr>
          </a:p>
          <a:p>
            <a:pPr algn="l"/>
            <a:endParaRPr lang="en-GB" sz="1600" b="0" dirty="0">
              <a:solidFill>
                <a:schemeClr val="bg1"/>
              </a:solidFill>
            </a:endParaRPr>
          </a:p>
          <a:p>
            <a:pPr algn="l"/>
            <a:r>
              <a:rPr lang="en-GB" sz="1600" b="0" dirty="0">
                <a:solidFill>
                  <a:schemeClr val="bg1"/>
                </a:solidFill>
              </a:rPr>
              <a:t>Follow us on</a:t>
            </a:r>
          </a:p>
          <a:p>
            <a:pPr algn="l"/>
            <a:r>
              <a:rPr lang="en-GB" sz="1600" b="0" dirty="0">
                <a:solidFill>
                  <a:schemeClr val="tx2"/>
                </a:solidFill>
                <a:hlinkClick r:id="rId4">
                  <a:extLst>
                    <a:ext uri="{A12FA001-AC4F-418D-AE19-62706E023703}">
                      <ahyp:hlinkClr xmlns:ahyp="http://schemas.microsoft.com/office/drawing/2018/hyperlinkcolor" val="tx"/>
                    </a:ext>
                  </a:extLst>
                </a:hlinkClick>
              </a:rPr>
              <a:t>LinkedIn/</a:t>
            </a:r>
            <a:r>
              <a:rPr lang="en-GB" sz="1600" b="0" dirty="0" err="1">
                <a:solidFill>
                  <a:schemeClr val="tx2"/>
                </a:solidFill>
                <a:hlinkClick r:id="rId4">
                  <a:extLst>
                    <a:ext uri="{A12FA001-AC4F-418D-AE19-62706E023703}">
                      <ahyp:hlinkClr xmlns:ahyp="http://schemas.microsoft.com/office/drawing/2018/hyperlinkcolor" val="tx"/>
                    </a:ext>
                  </a:extLst>
                </a:hlinkClick>
              </a:rPr>
              <a:t>checkmarx</a:t>
            </a:r>
            <a:r>
              <a:rPr lang="en-GB" sz="1600" b="0" dirty="0">
                <a:solidFill>
                  <a:schemeClr val="tx2"/>
                </a:solidFill>
                <a:hlinkClick r:id="rId4">
                  <a:extLst>
                    <a:ext uri="{A12FA001-AC4F-418D-AE19-62706E023703}">
                      <ahyp:hlinkClr xmlns:ahyp="http://schemas.microsoft.com/office/drawing/2018/hyperlinkcolor" val="tx"/>
                    </a:ext>
                  </a:extLst>
                </a:hlinkClick>
              </a:rPr>
              <a:t> </a:t>
            </a:r>
            <a:r>
              <a:rPr lang="en-GB" sz="1600" b="0" dirty="0">
                <a:solidFill>
                  <a:schemeClr val="tx2"/>
                </a:solidFill>
              </a:rPr>
              <a:t>and </a:t>
            </a:r>
            <a:r>
              <a:rPr lang="en-GB" sz="1600" b="0" dirty="0">
                <a:solidFill>
                  <a:schemeClr val="tx2"/>
                </a:solidFill>
                <a:hlinkClick r:id="rId5">
                  <a:extLst>
                    <a:ext uri="{A12FA001-AC4F-418D-AE19-62706E023703}">
                      <ahyp:hlinkClr xmlns:ahyp="http://schemas.microsoft.com/office/drawing/2018/hyperlinkcolor" val="tx"/>
                    </a:ext>
                  </a:extLst>
                </a:hlinkClick>
              </a:rPr>
              <a:t>Twitter/</a:t>
            </a:r>
            <a:r>
              <a:rPr lang="en-GB" sz="1600" b="0" dirty="0" err="1">
                <a:solidFill>
                  <a:schemeClr val="tx2"/>
                </a:solidFill>
                <a:hlinkClick r:id="rId5">
                  <a:extLst>
                    <a:ext uri="{A12FA001-AC4F-418D-AE19-62706E023703}">
                      <ahyp:hlinkClr xmlns:ahyp="http://schemas.microsoft.com/office/drawing/2018/hyperlinkcolor" val="tx"/>
                    </a:ext>
                  </a:extLst>
                </a:hlinkClick>
              </a:rPr>
              <a:t>checkmarx</a:t>
            </a:r>
            <a:endParaRPr lang="en-GB" sz="1600" b="0" dirty="0">
              <a:solidFill>
                <a:schemeClr val="tx2"/>
              </a:solidFill>
            </a:endParaRPr>
          </a:p>
        </p:txBody>
      </p:sp>
      <p:sp>
        <p:nvSpPr>
          <p:cNvPr id="19" name="Title 1">
            <a:extLst>
              <a:ext uri="{FF2B5EF4-FFF2-40B4-BE49-F238E27FC236}">
                <a16:creationId xmlns:a16="http://schemas.microsoft.com/office/drawing/2014/main" id="{163D3787-ECCA-4FDE-B31B-57323D64AEA8}"/>
              </a:ext>
            </a:extLst>
          </p:cNvPr>
          <p:cNvSpPr txBox="1">
            <a:spLocks/>
          </p:cNvSpPr>
          <p:nvPr userDrawn="1"/>
        </p:nvSpPr>
        <p:spPr>
          <a:xfrm>
            <a:off x="1108075" y="1628709"/>
            <a:ext cx="2431363" cy="523220"/>
          </a:xfrm>
          <a:prstGeom prst="rect">
            <a:avLst/>
          </a:prstGeom>
        </p:spPr>
        <p:txBody>
          <a:bodyPr vert="horz" wrap="square" lIns="0" tIns="0" rIns="0" bIns="0" rtlCol="0" anchor="b">
            <a:spAutoFit/>
          </a:bodyPr>
          <a:lstStyle>
            <a:lvl1pPr algn="ctr" defTabSz="914400" rtl="0" eaLnBrk="1" latinLnBrk="0" hangingPunct="1">
              <a:lnSpc>
                <a:spcPct val="100000"/>
              </a:lnSpc>
              <a:spcBef>
                <a:spcPct val="0"/>
              </a:spcBef>
              <a:buNone/>
              <a:defRPr sz="3200" b="1" kern="1200">
                <a:solidFill>
                  <a:schemeClr val="bg1"/>
                </a:solidFill>
                <a:latin typeface="+mn-lt"/>
                <a:ea typeface="GT America LCG Bl" panose="00000A00000000000000" pitchFamily="2" charset="0"/>
                <a:cs typeface="+mj-cs"/>
              </a:defRPr>
            </a:lvl1pPr>
          </a:lstStyle>
          <a:p>
            <a:pPr algn="l"/>
            <a:r>
              <a:rPr lang="en-GB" sz="3400" dirty="0">
                <a:solidFill>
                  <a:schemeClr val="tx2"/>
                </a:solidFill>
              </a:rPr>
              <a:t>Thank you</a:t>
            </a:r>
          </a:p>
        </p:txBody>
      </p:sp>
      <p:sp>
        <p:nvSpPr>
          <p:cNvPr id="26" name="Title 1">
            <a:extLst>
              <a:ext uri="{FF2B5EF4-FFF2-40B4-BE49-F238E27FC236}">
                <a16:creationId xmlns:a16="http://schemas.microsoft.com/office/drawing/2014/main" id="{D8138981-DB8F-42BF-BE21-63449E74147F}"/>
              </a:ext>
            </a:extLst>
          </p:cNvPr>
          <p:cNvSpPr txBox="1">
            <a:spLocks/>
          </p:cNvSpPr>
          <p:nvPr userDrawn="1"/>
        </p:nvSpPr>
        <p:spPr>
          <a:xfrm>
            <a:off x="1108075" y="2156960"/>
            <a:ext cx="3331741" cy="215444"/>
          </a:xfrm>
          <a:prstGeom prst="rect">
            <a:avLst/>
          </a:prstGeom>
        </p:spPr>
        <p:txBody>
          <a:bodyPr vert="horz" wrap="square" lIns="0" tIns="0" rIns="0" bIns="0" rtlCol="0" anchor="b">
            <a:spAutoFit/>
          </a:bodyPr>
          <a:lstStyle>
            <a:lvl1pPr algn="ctr" defTabSz="914400" rtl="0" eaLnBrk="1" latinLnBrk="0" hangingPunct="1">
              <a:lnSpc>
                <a:spcPct val="100000"/>
              </a:lnSpc>
              <a:spcBef>
                <a:spcPct val="0"/>
              </a:spcBef>
              <a:buNone/>
              <a:defRPr sz="3200" b="1" kern="1200">
                <a:solidFill>
                  <a:schemeClr val="bg1"/>
                </a:solidFill>
                <a:latin typeface="+mn-lt"/>
                <a:ea typeface="GT America LCG Bl" panose="00000A00000000000000" pitchFamily="2" charset="0"/>
                <a:cs typeface="+mj-cs"/>
              </a:defRPr>
            </a:lvl1pPr>
          </a:lstStyle>
          <a:p>
            <a:pPr algn="l"/>
            <a:r>
              <a:rPr lang="en-GB" sz="1400" b="0" dirty="0">
                <a:solidFill>
                  <a:schemeClr val="tx2"/>
                </a:solidFill>
              </a:rPr>
              <a:t>Questions. Feedback. Contact details.</a:t>
            </a:r>
          </a:p>
        </p:txBody>
      </p:sp>
      <p:grpSp>
        <p:nvGrpSpPr>
          <p:cNvPr id="33" name="Group 32">
            <a:extLst>
              <a:ext uri="{FF2B5EF4-FFF2-40B4-BE49-F238E27FC236}">
                <a16:creationId xmlns:a16="http://schemas.microsoft.com/office/drawing/2014/main" id="{1365F6F4-E84F-4734-90FA-8A006A838982}"/>
              </a:ext>
            </a:extLst>
          </p:cNvPr>
          <p:cNvGrpSpPr/>
          <p:nvPr userDrawn="1"/>
        </p:nvGrpSpPr>
        <p:grpSpPr>
          <a:xfrm>
            <a:off x="1106995" y="1114669"/>
            <a:ext cx="1921955" cy="248868"/>
            <a:chOff x="2087541" y="-1621965"/>
            <a:chExt cx="12192054" cy="1578711"/>
          </a:xfrm>
        </p:grpSpPr>
        <p:sp>
          <p:nvSpPr>
            <p:cNvPr id="34" name="Freeform: Shape 33">
              <a:extLst>
                <a:ext uri="{FF2B5EF4-FFF2-40B4-BE49-F238E27FC236}">
                  <a16:creationId xmlns:a16="http://schemas.microsoft.com/office/drawing/2014/main" id="{78061972-B3F9-4A60-9D53-6E215045B9DF}"/>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C1AE9693-15BB-45F1-9F12-1270D51D7F3B}"/>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DF6D8F4B-CE4F-4379-8FF5-3C503FF0123F}"/>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sp>
        <p:nvSpPr>
          <p:cNvPr id="17" name="Freeform: Shape 16">
            <a:extLst>
              <a:ext uri="{FF2B5EF4-FFF2-40B4-BE49-F238E27FC236}">
                <a16:creationId xmlns:a16="http://schemas.microsoft.com/office/drawing/2014/main" id="{0C756D1C-B591-48F1-BD4F-CD37E8383F74}"/>
              </a:ext>
            </a:extLst>
          </p:cNvPr>
          <p:cNvSpPr/>
          <p:nvPr userDrawn="1"/>
        </p:nvSpPr>
        <p:spPr>
          <a:xfrm>
            <a:off x="1729240" y="2656083"/>
            <a:ext cx="512046" cy="477682"/>
          </a:xfrm>
          <a:custGeom>
            <a:avLst/>
            <a:gdLst>
              <a:gd name="connsiteX0" fmla="*/ 122356 w 512046"/>
              <a:gd name="connsiteY0" fmla="*/ 455263 h 477682"/>
              <a:gd name="connsiteX1" fmla="*/ 8056 w 512046"/>
              <a:gd name="connsiteY1" fmla="*/ 346741 h 477682"/>
              <a:gd name="connsiteX2" fmla="*/ 18184 w 512046"/>
              <a:gd name="connsiteY2" fmla="*/ 286289 h 477682"/>
              <a:gd name="connsiteX3" fmla="*/ 78636 w 512046"/>
              <a:gd name="connsiteY3" fmla="*/ 296418 h 477682"/>
              <a:gd name="connsiteX4" fmla="*/ 147660 w 512046"/>
              <a:gd name="connsiteY4" fmla="*/ 410718 h 477682"/>
              <a:gd name="connsiteX5" fmla="*/ 193063 w 512046"/>
              <a:gd name="connsiteY5" fmla="*/ 414877 h 477682"/>
              <a:gd name="connsiteX6" fmla="*/ 424552 w 512046"/>
              <a:gd name="connsiteY6" fmla="*/ 22352 h 477682"/>
              <a:gd name="connsiteX7" fmla="*/ 493005 w 512046"/>
              <a:gd name="connsiteY7" fmla="*/ 8159 h 477682"/>
              <a:gd name="connsiteX8" fmla="*/ 500879 w 512046"/>
              <a:gd name="connsiteY8" fmla="*/ 79025 h 477682"/>
              <a:gd name="connsiteX9" fmla="*/ 219066 w 512046"/>
              <a:gd name="connsiteY9" fmla="*/ 453009 h 477682"/>
              <a:gd name="connsiteX10" fmla="*/ 132986 w 512046"/>
              <a:gd name="connsiteY10" fmla="*/ 465432 h 477682"/>
              <a:gd name="connsiteX11" fmla="*/ 122356 w 512046"/>
              <a:gd name="connsiteY11" fmla="*/ 455295 h 47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6" h="477682">
                <a:moveTo>
                  <a:pt x="122356" y="455263"/>
                </a:moveTo>
                <a:lnTo>
                  <a:pt x="8056" y="346741"/>
                </a:lnTo>
                <a:cubicBezTo>
                  <a:pt x="-5841" y="327250"/>
                  <a:pt x="-1307" y="300186"/>
                  <a:pt x="18184" y="286289"/>
                </a:cubicBezTo>
                <a:cubicBezTo>
                  <a:pt x="37675" y="272392"/>
                  <a:pt x="64739" y="276926"/>
                  <a:pt x="78636" y="296418"/>
                </a:cubicBezTo>
                <a:lnTo>
                  <a:pt x="147660" y="410718"/>
                </a:lnTo>
                <a:cubicBezTo>
                  <a:pt x="158995" y="430593"/>
                  <a:pt x="176902" y="431069"/>
                  <a:pt x="193063" y="414877"/>
                </a:cubicBezTo>
                <a:lnTo>
                  <a:pt x="424552" y="22352"/>
                </a:lnTo>
                <a:cubicBezTo>
                  <a:pt x="440110" y="2127"/>
                  <a:pt x="468621" y="-8351"/>
                  <a:pt x="493005" y="8159"/>
                </a:cubicBezTo>
                <a:cubicBezTo>
                  <a:pt x="517389" y="24669"/>
                  <a:pt x="516468" y="58959"/>
                  <a:pt x="500879" y="79025"/>
                </a:cubicBezTo>
                <a:lnTo>
                  <a:pt x="219066" y="453009"/>
                </a:lnTo>
                <a:cubicBezTo>
                  <a:pt x="198727" y="480209"/>
                  <a:pt x="160186" y="485771"/>
                  <a:pt x="132986" y="465432"/>
                </a:cubicBezTo>
                <a:cubicBezTo>
                  <a:pt x="129049" y="462489"/>
                  <a:pt x="125480" y="459086"/>
                  <a:pt x="122356" y="455295"/>
                </a:cubicBezTo>
              </a:path>
            </a:pathLst>
          </a:custGeom>
          <a:solidFill>
            <a:schemeClr val="tx2"/>
          </a:solidFill>
          <a:ln w="317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251487DB-AFF8-4341-ACD1-F6F7E9C48A4A}"/>
              </a:ext>
            </a:extLst>
          </p:cNvPr>
          <p:cNvSpPr/>
          <p:nvPr userDrawn="1"/>
        </p:nvSpPr>
        <p:spPr>
          <a:xfrm>
            <a:off x="2448043" y="2671728"/>
            <a:ext cx="441222" cy="441998"/>
          </a:xfrm>
          <a:custGeom>
            <a:avLst/>
            <a:gdLst>
              <a:gd name="connsiteX0" fmla="*/ 278583 w 441222"/>
              <a:gd name="connsiteY0" fmla="*/ 199429 h 441998"/>
              <a:gd name="connsiteX1" fmla="*/ 428506 w 441222"/>
              <a:gd name="connsiteY1" fmla="*/ 70270 h 441998"/>
              <a:gd name="connsiteX2" fmla="*/ 432411 w 441222"/>
              <a:gd name="connsiteY2" fmla="*/ 14803 h 441998"/>
              <a:gd name="connsiteX3" fmla="*/ 375484 w 441222"/>
              <a:gd name="connsiteY3" fmla="*/ 9174 h 441998"/>
              <a:gd name="connsiteX4" fmla="*/ 372531 w 441222"/>
              <a:gd name="connsiteY4" fmla="*/ 11850 h 441998"/>
              <a:gd name="connsiteX5" fmla="*/ 242165 w 441222"/>
              <a:gd name="connsiteY5" fmla="*/ 163044 h 441998"/>
              <a:gd name="connsiteX6" fmla="*/ 199112 w 441222"/>
              <a:gd name="connsiteY6" fmla="*/ 163044 h 441998"/>
              <a:gd name="connsiteX7" fmla="*/ 68715 w 441222"/>
              <a:gd name="connsiteY7" fmla="*/ 11914 h 441998"/>
              <a:gd name="connsiteX8" fmla="*/ 11511 w 441222"/>
              <a:gd name="connsiteY8" fmla="*/ 11914 h 441998"/>
              <a:gd name="connsiteX9" fmla="*/ 8835 w 441222"/>
              <a:gd name="connsiteY9" fmla="*/ 14866 h 441998"/>
              <a:gd name="connsiteX10" fmla="*/ 12740 w 441222"/>
              <a:gd name="connsiteY10" fmla="*/ 70334 h 441998"/>
              <a:gd name="connsiteX11" fmla="*/ 162695 w 441222"/>
              <a:gd name="connsiteY11" fmla="*/ 199493 h 441998"/>
              <a:gd name="connsiteX12" fmla="*/ 162721 w 441222"/>
              <a:gd name="connsiteY12" fmla="*/ 242552 h 441998"/>
              <a:gd name="connsiteX13" fmla="*/ 162695 w 441222"/>
              <a:gd name="connsiteY13" fmla="*/ 242578 h 441998"/>
              <a:gd name="connsiteX14" fmla="*/ 12867 w 441222"/>
              <a:gd name="connsiteY14" fmla="*/ 371609 h 441998"/>
              <a:gd name="connsiteX15" fmla="*/ 12549 w 441222"/>
              <a:gd name="connsiteY15" fmla="*/ 431172 h 441998"/>
              <a:gd name="connsiteX16" fmla="*/ 68715 w 441222"/>
              <a:gd name="connsiteY16" fmla="*/ 430156 h 441998"/>
              <a:gd name="connsiteX17" fmla="*/ 199112 w 441222"/>
              <a:gd name="connsiteY17" fmla="*/ 278963 h 441998"/>
              <a:gd name="connsiteX18" fmla="*/ 242165 w 441222"/>
              <a:gd name="connsiteY18" fmla="*/ 278963 h 441998"/>
              <a:gd name="connsiteX19" fmla="*/ 372563 w 441222"/>
              <a:gd name="connsiteY19" fmla="*/ 430156 h 441998"/>
              <a:gd name="connsiteX20" fmla="*/ 428728 w 441222"/>
              <a:gd name="connsiteY20" fmla="*/ 431172 h 441998"/>
              <a:gd name="connsiteX21" fmla="*/ 428411 w 441222"/>
              <a:gd name="connsiteY21" fmla="*/ 371609 h 441998"/>
              <a:gd name="connsiteX22" fmla="*/ 278583 w 441222"/>
              <a:gd name="connsiteY22" fmla="*/ 242578 h 441998"/>
              <a:gd name="connsiteX23" fmla="*/ 278557 w 441222"/>
              <a:gd name="connsiteY23" fmla="*/ 199518 h 441998"/>
              <a:gd name="connsiteX24" fmla="*/ 278583 w 441222"/>
              <a:gd name="connsiteY24" fmla="*/ 199493 h 44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1222" h="441998">
                <a:moveTo>
                  <a:pt x="278583" y="199429"/>
                </a:moveTo>
                <a:lnTo>
                  <a:pt x="428506" y="70270"/>
                </a:lnTo>
                <a:cubicBezTo>
                  <a:pt x="443429" y="55316"/>
                  <a:pt x="445842" y="31059"/>
                  <a:pt x="432411" y="14803"/>
                </a:cubicBezTo>
                <a:cubicBezTo>
                  <a:pt x="418244" y="-2472"/>
                  <a:pt x="392759" y="-4993"/>
                  <a:pt x="375484" y="9174"/>
                </a:cubicBezTo>
                <a:cubicBezTo>
                  <a:pt x="374458" y="10018"/>
                  <a:pt x="373471" y="10910"/>
                  <a:pt x="372531" y="11850"/>
                </a:cubicBezTo>
                <a:lnTo>
                  <a:pt x="242165" y="163044"/>
                </a:lnTo>
                <a:cubicBezTo>
                  <a:pt x="230269" y="174912"/>
                  <a:pt x="211009" y="174912"/>
                  <a:pt x="199112" y="163044"/>
                </a:cubicBezTo>
                <a:lnTo>
                  <a:pt x="68715" y="11914"/>
                </a:lnTo>
                <a:cubicBezTo>
                  <a:pt x="52919" y="-3882"/>
                  <a:pt x="27307" y="-3885"/>
                  <a:pt x="11511" y="11914"/>
                </a:cubicBezTo>
                <a:cubicBezTo>
                  <a:pt x="10571" y="12854"/>
                  <a:pt x="9679" y="13838"/>
                  <a:pt x="8835" y="14866"/>
                </a:cubicBezTo>
                <a:cubicBezTo>
                  <a:pt x="-4627" y="31122"/>
                  <a:pt x="-2214" y="55379"/>
                  <a:pt x="12740" y="70334"/>
                </a:cubicBezTo>
                <a:lnTo>
                  <a:pt x="162695" y="199493"/>
                </a:lnTo>
                <a:cubicBezTo>
                  <a:pt x="174592" y="211377"/>
                  <a:pt x="174605" y="230655"/>
                  <a:pt x="162721" y="242552"/>
                </a:cubicBezTo>
                <a:cubicBezTo>
                  <a:pt x="162711" y="242562"/>
                  <a:pt x="162705" y="242568"/>
                  <a:pt x="162695" y="242578"/>
                </a:cubicBezTo>
                <a:lnTo>
                  <a:pt x="12867" y="371609"/>
                </a:lnTo>
                <a:cubicBezTo>
                  <a:pt x="-3421" y="387897"/>
                  <a:pt x="-4310" y="415456"/>
                  <a:pt x="12549" y="431172"/>
                </a:cubicBezTo>
                <a:cubicBezTo>
                  <a:pt x="28497" y="445993"/>
                  <a:pt x="53313" y="445542"/>
                  <a:pt x="68715" y="430156"/>
                </a:cubicBezTo>
                <a:lnTo>
                  <a:pt x="199112" y="278963"/>
                </a:lnTo>
                <a:cubicBezTo>
                  <a:pt x="211009" y="267095"/>
                  <a:pt x="230269" y="267095"/>
                  <a:pt x="242165" y="278963"/>
                </a:cubicBezTo>
                <a:lnTo>
                  <a:pt x="372563" y="430156"/>
                </a:lnTo>
                <a:cubicBezTo>
                  <a:pt x="387965" y="445542"/>
                  <a:pt x="412780" y="445993"/>
                  <a:pt x="428728" y="431172"/>
                </a:cubicBezTo>
                <a:cubicBezTo>
                  <a:pt x="445588" y="415456"/>
                  <a:pt x="444603" y="387897"/>
                  <a:pt x="428411" y="371609"/>
                </a:cubicBezTo>
                <a:lnTo>
                  <a:pt x="278583" y="242578"/>
                </a:lnTo>
                <a:cubicBezTo>
                  <a:pt x="266686" y="230693"/>
                  <a:pt x="266673" y="211415"/>
                  <a:pt x="278557" y="199518"/>
                </a:cubicBezTo>
                <a:cubicBezTo>
                  <a:pt x="278567" y="199509"/>
                  <a:pt x="278573" y="199502"/>
                  <a:pt x="278583" y="199493"/>
                </a:cubicBezTo>
              </a:path>
            </a:pathLst>
          </a:custGeom>
          <a:solidFill>
            <a:schemeClr val="tx2"/>
          </a:solidFill>
          <a:ln w="317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DB26957D-7C73-4D59-9AC1-7527F762A869}"/>
              </a:ext>
            </a:extLst>
          </p:cNvPr>
          <p:cNvSpPr/>
          <p:nvPr userDrawn="1"/>
        </p:nvSpPr>
        <p:spPr>
          <a:xfrm>
            <a:off x="3133844" y="2651016"/>
            <a:ext cx="443885" cy="484731"/>
          </a:xfrm>
          <a:custGeom>
            <a:avLst/>
            <a:gdLst>
              <a:gd name="connsiteX0" fmla="*/ 419902 w 443885"/>
              <a:gd name="connsiteY0" fmla="*/ 299579 h 484731"/>
              <a:gd name="connsiteX1" fmla="*/ 292584 w 443885"/>
              <a:gd name="connsiteY1" fmla="*/ 253033 h 484731"/>
              <a:gd name="connsiteX2" fmla="*/ 287599 w 443885"/>
              <a:gd name="connsiteY2" fmla="*/ 236622 h 484731"/>
              <a:gd name="connsiteX3" fmla="*/ 292584 w 443885"/>
              <a:gd name="connsiteY3" fmla="*/ 231634 h 484731"/>
              <a:gd name="connsiteX4" fmla="*/ 419584 w 443885"/>
              <a:gd name="connsiteY4" fmla="*/ 185184 h 484731"/>
              <a:gd name="connsiteX5" fmla="*/ 440603 w 443885"/>
              <a:gd name="connsiteY5" fmla="*/ 130034 h 484731"/>
              <a:gd name="connsiteX6" fmla="*/ 384564 w 443885"/>
              <a:gd name="connsiteY6" fmla="*/ 106799 h 484731"/>
              <a:gd name="connsiteX7" fmla="*/ 380690 w 443885"/>
              <a:gd name="connsiteY7" fmla="*/ 108635 h 484731"/>
              <a:gd name="connsiteX8" fmla="*/ 263628 w 443885"/>
              <a:gd name="connsiteY8" fmla="*/ 192899 h 484731"/>
              <a:gd name="connsiteX9" fmla="*/ 247214 w 443885"/>
              <a:gd name="connsiteY9" fmla="*/ 187917 h 484731"/>
              <a:gd name="connsiteX10" fmla="*/ 245785 w 443885"/>
              <a:gd name="connsiteY10" fmla="*/ 182199 h 484731"/>
              <a:gd name="connsiteX11" fmla="*/ 264835 w 443885"/>
              <a:gd name="connsiteY11" fmla="*/ 44658 h 484731"/>
              <a:gd name="connsiteX12" fmla="*/ 226131 w 443885"/>
              <a:gd name="connsiteY12" fmla="*/ 208 h 484731"/>
              <a:gd name="connsiteX13" fmla="*/ 179205 w 443885"/>
              <a:gd name="connsiteY13" fmla="*/ 38737 h 484731"/>
              <a:gd name="connsiteX14" fmla="*/ 179015 w 443885"/>
              <a:gd name="connsiteY14" fmla="*/ 42912 h 484731"/>
              <a:gd name="connsiteX15" fmla="*/ 198065 w 443885"/>
              <a:gd name="connsiteY15" fmla="*/ 182295 h 484731"/>
              <a:gd name="connsiteX16" fmla="*/ 185936 w 443885"/>
              <a:gd name="connsiteY16" fmla="*/ 194426 h 484731"/>
              <a:gd name="connsiteX17" fmla="*/ 180221 w 443885"/>
              <a:gd name="connsiteY17" fmla="*/ 192994 h 484731"/>
              <a:gd name="connsiteX18" fmla="*/ 64810 w 443885"/>
              <a:gd name="connsiteY18" fmla="*/ 109587 h 484731"/>
              <a:gd name="connsiteX19" fmla="*/ 7247 w 443885"/>
              <a:gd name="connsiteY19" fmla="*/ 122668 h 484731"/>
              <a:gd name="connsiteX20" fmla="*/ 19090 w 443885"/>
              <a:gd name="connsiteY20" fmla="*/ 182253 h 484731"/>
              <a:gd name="connsiteX21" fmla="*/ 22646 w 443885"/>
              <a:gd name="connsiteY21" fmla="*/ 184390 h 484731"/>
              <a:gd name="connsiteX22" fmla="*/ 151392 w 443885"/>
              <a:gd name="connsiteY22" fmla="*/ 231729 h 484731"/>
              <a:gd name="connsiteX23" fmla="*/ 156377 w 443885"/>
              <a:gd name="connsiteY23" fmla="*/ 248141 h 484731"/>
              <a:gd name="connsiteX24" fmla="*/ 151392 w 443885"/>
              <a:gd name="connsiteY24" fmla="*/ 253129 h 484731"/>
              <a:gd name="connsiteX25" fmla="*/ 24106 w 443885"/>
              <a:gd name="connsiteY25" fmla="*/ 299674 h 484731"/>
              <a:gd name="connsiteX26" fmla="*/ 2770 w 443885"/>
              <a:gd name="connsiteY26" fmla="*/ 353459 h 484731"/>
              <a:gd name="connsiteX27" fmla="*/ 58047 w 443885"/>
              <a:gd name="connsiteY27" fmla="*/ 378411 h 484731"/>
              <a:gd name="connsiteX28" fmla="*/ 63095 w 443885"/>
              <a:gd name="connsiteY28" fmla="*/ 376128 h 484731"/>
              <a:gd name="connsiteX29" fmla="*/ 180158 w 443885"/>
              <a:gd name="connsiteY29" fmla="*/ 291832 h 484731"/>
              <a:gd name="connsiteX30" fmla="*/ 196572 w 443885"/>
              <a:gd name="connsiteY30" fmla="*/ 296814 h 484731"/>
              <a:gd name="connsiteX31" fmla="*/ 198001 w 443885"/>
              <a:gd name="connsiteY31" fmla="*/ 302532 h 484731"/>
              <a:gd name="connsiteX32" fmla="*/ 178951 w 443885"/>
              <a:gd name="connsiteY32" fmla="*/ 440073 h 484731"/>
              <a:gd name="connsiteX33" fmla="*/ 217654 w 443885"/>
              <a:gd name="connsiteY33" fmla="*/ 484523 h 484731"/>
              <a:gd name="connsiteX34" fmla="*/ 264581 w 443885"/>
              <a:gd name="connsiteY34" fmla="*/ 445994 h 484731"/>
              <a:gd name="connsiteX35" fmla="*/ 264771 w 443885"/>
              <a:gd name="connsiteY35" fmla="*/ 441787 h 484731"/>
              <a:gd name="connsiteX36" fmla="*/ 245721 w 443885"/>
              <a:gd name="connsiteY36" fmla="*/ 302405 h 484731"/>
              <a:gd name="connsiteX37" fmla="*/ 257850 w 443885"/>
              <a:gd name="connsiteY37" fmla="*/ 290273 h 484731"/>
              <a:gd name="connsiteX38" fmla="*/ 263565 w 443885"/>
              <a:gd name="connsiteY38" fmla="*/ 291705 h 484731"/>
              <a:gd name="connsiteX39" fmla="*/ 380881 w 443885"/>
              <a:gd name="connsiteY39" fmla="*/ 376033 h 484731"/>
              <a:gd name="connsiteX40" fmla="*/ 438984 w 443885"/>
              <a:gd name="connsiteY40" fmla="*/ 358272 h 484731"/>
              <a:gd name="connsiteX41" fmla="*/ 441206 w 443885"/>
              <a:gd name="connsiteY41" fmla="*/ 353364 h 484731"/>
              <a:gd name="connsiteX42" fmla="*/ 419838 w 443885"/>
              <a:gd name="connsiteY42" fmla="*/ 299579 h 484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43885" h="484731">
                <a:moveTo>
                  <a:pt x="419902" y="299579"/>
                </a:moveTo>
                <a:lnTo>
                  <a:pt x="292584" y="253033"/>
                </a:lnTo>
                <a:cubicBezTo>
                  <a:pt x="286679" y="249881"/>
                  <a:pt x="284456" y="242531"/>
                  <a:pt x="287599" y="236622"/>
                </a:cubicBezTo>
                <a:cubicBezTo>
                  <a:pt x="288742" y="234501"/>
                  <a:pt x="290457" y="232764"/>
                  <a:pt x="292584" y="231634"/>
                </a:cubicBezTo>
                <a:lnTo>
                  <a:pt x="419584" y="185184"/>
                </a:lnTo>
                <a:cubicBezTo>
                  <a:pt x="439333" y="174611"/>
                  <a:pt x="449271" y="150703"/>
                  <a:pt x="440603" y="130034"/>
                </a:cubicBezTo>
                <a:cubicBezTo>
                  <a:pt x="431554" y="108142"/>
                  <a:pt x="406472" y="97741"/>
                  <a:pt x="384564" y="106799"/>
                </a:cubicBezTo>
                <a:cubicBezTo>
                  <a:pt x="383230" y="107345"/>
                  <a:pt x="381960" y="107958"/>
                  <a:pt x="380690" y="108635"/>
                </a:cubicBezTo>
                <a:lnTo>
                  <a:pt x="263628" y="192899"/>
                </a:lnTo>
                <a:cubicBezTo>
                  <a:pt x="257723" y="196055"/>
                  <a:pt x="250357" y="193823"/>
                  <a:pt x="247214" y="187917"/>
                </a:cubicBezTo>
                <a:cubicBezTo>
                  <a:pt x="246261" y="186158"/>
                  <a:pt x="245785" y="184193"/>
                  <a:pt x="245785" y="182199"/>
                </a:cubicBezTo>
                <a:lnTo>
                  <a:pt x="264835" y="44658"/>
                </a:lnTo>
                <a:cubicBezTo>
                  <a:pt x="264835" y="22433"/>
                  <a:pt x="248452" y="2240"/>
                  <a:pt x="226131" y="208"/>
                </a:cubicBezTo>
                <a:cubicBezTo>
                  <a:pt x="202541" y="-2106"/>
                  <a:pt x="181523" y="15144"/>
                  <a:pt x="179205" y="38737"/>
                </a:cubicBezTo>
                <a:cubicBezTo>
                  <a:pt x="179078" y="40124"/>
                  <a:pt x="179015" y="41518"/>
                  <a:pt x="179015" y="42912"/>
                </a:cubicBezTo>
                <a:lnTo>
                  <a:pt x="198065" y="182295"/>
                </a:lnTo>
                <a:cubicBezTo>
                  <a:pt x="198065" y="188994"/>
                  <a:pt x="192635" y="194423"/>
                  <a:pt x="185936" y="194426"/>
                </a:cubicBezTo>
                <a:cubicBezTo>
                  <a:pt x="183936" y="194426"/>
                  <a:pt x="181967" y="193934"/>
                  <a:pt x="180221" y="192994"/>
                </a:cubicBezTo>
                <a:lnTo>
                  <a:pt x="64810" y="109587"/>
                </a:lnTo>
                <a:cubicBezTo>
                  <a:pt x="45029" y="99014"/>
                  <a:pt x="19661" y="103999"/>
                  <a:pt x="7247" y="122668"/>
                </a:cubicBezTo>
                <a:cubicBezTo>
                  <a:pt x="-5936" y="142391"/>
                  <a:pt x="-633" y="169071"/>
                  <a:pt x="19090" y="182253"/>
                </a:cubicBezTo>
                <a:cubicBezTo>
                  <a:pt x="20239" y="183022"/>
                  <a:pt x="21427" y="183736"/>
                  <a:pt x="22646" y="184390"/>
                </a:cubicBezTo>
                <a:lnTo>
                  <a:pt x="151392" y="231729"/>
                </a:lnTo>
                <a:cubicBezTo>
                  <a:pt x="157297" y="234882"/>
                  <a:pt x="159520" y="242232"/>
                  <a:pt x="156377" y="248141"/>
                </a:cubicBezTo>
                <a:cubicBezTo>
                  <a:pt x="155234" y="250262"/>
                  <a:pt x="153519" y="251998"/>
                  <a:pt x="151392" y="253129"/>
                </a:cubicBezTo>
                <a:lnTo>
                  <a:pt x="24106" y="299674"/>
                </a:lnTo>
                <a:cubicBezTo>
                  <a:pt x="4834" y="309993"/>
                  <a:pt x="-5072" y="333044"/>
                  <a:pt x="2770" y="353459"/>
                </a:cubicBezTo>
                <a:cubicBezTo>
                  <a:pt x="11149" y="375617"/>
                  <a:pt x="35901" y="386790"/>
                  <a:pt x="58047" y="378411"/>
                </a:cubicBezTo>
                <a:cubicBezTo>
                  <a:pt x="59793" y="377760"/>
                  <a:pt x="61476" y="376998"/>
                  <a:pt x="63095" y="376128"/>
                </a:cubicBezTo>
                <a:lnTo>
                  <a:pt x="180158" y="291832"/>
                </a:lnTo>
                <a:cubicBezTo>
                  <a:pt x="186063" y="288676"/>
                  <a:pt x="193429" y="290908"/>
                  <a:pt x="196572" y="296814"/>
                </a:cubicBezTo>
                <a:cubicBezTo>
                  <a:pt x="197525" y="298573"/>
                  <a:pt x="198001" y="300538"/>
                  <a:pt x="198001" y="302532"/>
                </a:cubicBezTo>
                <a:lnTo>
                  <a:pt x="178951" y="440073"/>
                </a:lnTo>
                <a:cubicBezTo>
                  <a:pt x="178951" y="462488"/>
                  <a:pt x="195334" y="482523"/>
                  <a:pt x="217654" y="484523"/>
                </a:cubicBezTo>
                <a:cubicBezTo>
                  <a:pt x="241244" y="486837"/>
                  <a:pt x="262263" y="469588"/>
                  <a:pt x="264581" y="445994"/>
                </a:cubicBezTo>
                <a:cubicBezTo>
                  <a:pt x="264708" y="444594"/>
                  <a:pt x="264771" y="443191"/>
                  <a:pt x="264771" y="441787"/>
                </a:cubicBezTo>
                <a:lnTo>
                  <a:pt x="245721" y="302405"/>
                </a:lnTo>
                <a:cubicBezTo>
                  <a:pt x="245721" y="295705"/>
                  <a:pt x="251150" y="290276"/>
                  <a:pt x="257850" y="290273"/>
                </a:cubicBezTo>
                <a:cubicBezTo>
                  <a:pt x="259850" y="290273"/>
                  <a:pt x="261818" y="290765"/>
                  <a:pt x="263565" y="291705"/>
                </a:cubicBezTo>
                <a:lnTo>
                  <a:pt x="380881" y="376033"/>
                </a:lnTo>
                <a:cubicBezTo>
                  <a:pt x="401836" y="387171"/>
                  <a:pt x="427839" y="379221"/>
                  <a:pt x="438984" y="358272"/>
                </a:cubicBezTo>
                <a:cubicBezTo>
                  <a:pt x="439809" y="356685"/>
                  <a:pt x="440571" y="355046"/>
                  <a:pt x="441206" y="353364"/>
                </a:cubicBezTo>
                <a:cubicBezTo>
                  <a:pt x="449016" y="332917"/>
                  <a:pt x="439110" y="309898"/>
                  <a:pt x="419838" y="299579"/>
                </a:cubicBezTo>
              </a:path>
            </a:pathLst>
          </a:custGeom>
          <a:solidFill>
            <a:schemeClr val="tx2"/>
          </a:solidFill>
          <a:ln w="317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9148DD92-829D-4A7F-8DFA-6D98E794FA26}"/>
              </a:ext>
            </a:extLst>
          </p:cNvPr>
          <p:cNvSpPr/>
          <p:nvPr userDrawn="1"/>
        </p:nvSpPr>
        <p:spPr>
          <a:xfrm>
            <a:off x="3797200" y="2644337"/>
            <a:ext cx="496589" cy="496631"/>
          </a:xfrm>
          <a:custGeom>
            <a:avLst/>
            <a:gdLst>
              <a:gd name="connsiteX0" fmla="*/ 248257 w 496589"/>
              <a:gd name="connsiteY0" fmla="*/ 496504 h 496631"/>
              <a:gd name="connsiteX1" fmla="*/ 222381 w 496589"/>
              <a:gd name="connsiteY1" fmla="*/ 485773 h 496631"/>
              <a:gd name="connsiteX2" fmla="*/ 10736 w 496589"/>
              <a:gd name="connsiteY2" fmla="*/ 274254 h 496631"/>
              <a:gd name="connsiteX3" fmla="*/ 10672 w 496589"/>
              <a:gd name="connsiteY3" fmla="*/ 222527 h 496631"/>
              <a:gd name="connsiteX4" fmla="*/ 10736 w 496589"/>
              <a:gd name="connsiteY4" fmla="*/ 222470 h 496631"/>
              <a:gd name="connsiteX5" fmla="*/ 222349 w 496589"/>
              <a:gd name="connsiteY5" fmla="*/ 10729 h 496631"/>
              <a:gd name="connsiteX6" fmla="*/ 274134 w 496589"/>
              <a:gd name="connsiteY6" fmla="*/ 10716 h 496631"/>
              <a:gd name="connsiteX7" fmla="*/ 274134 w 496589"/>
              <a:gd name="connsiteY7" fmla="*/ 10729 h 496631"/>
              <a:gd name="connsiteX8" fmla="*/ 485874 w 496589"/>
              <a:gd name="connsiteY8" fmla="*/ 222470 h 496631"/>
              <a:gd name="connsiteX9" fmla="*/ 485874 w 496589"/>
              <a:gd name="connsiteY9" fmla="*/ 274254 h 496631"/>
              <a:gd name="connsiteX10" fmla="*/ 274229 w 496589"/>
              <a:gd name="connsiteY10" fmla="*/ 485900 h 496631"/>
              <a:gd name="connsiteX11" fmla="*/ 248321 w 496589"/>
              <a:gd name="connsiteY11" fmla="*/ 496631 h 496631"/>
              <a:gd name="connsiteX12" fmla="*/ 62520 w 496589"/>
              <a:gd name="connsiteY12" fmla="*/ 248378 h 496631"/>
              <a:gd name="connsiteX13" fmla="*/ 124845 w 496589"/>
              <a:gd name="connsiteY13" fmla="*/ 295400 h 496631"/>
              <a:gd name="connsiteX14" fmla="*/ 201267 w 496589"/>
              <a:gd name="connsiteY14" fmla="*/ 371854 h 496631"/>
              <a:gd name="connsiteX15" fmla="*/ 248321 w 496589"/>
              <a:gd name="connsiteY15" fmla="*/ 434179 h 496631"/>
              <a:gd name="connsiteX16" fmla="*/ 295374 w 496589"/>
              <a:gd name="connsiteY16" fmla="*/ 371822 h 496631"/>
              <a:gd name="connsiteX17" fmla="*/ 371796 w 496589"/>
              <a:gd name="connsiteY17" fmla="*/ 295400 h 496631"/>
              <a:gd name="connsiteX18" fmla="*/ 434122 w 496589"/>
              <a:gd name="connsiteY18" fmla="*/ 248378 h 496631"/>
              <a:gd name="connsiteX19" fmla="*/ 371733 w 496589"/>
              <a:gd name="connsiteY19" fmla="*/ 201229 h 496631"/>
              <a:gd name="connsiteX20" fmla="*/ 295374 w 496589"/>
              <a:gd name="connsiteY20" fmla="*/ 125029 h 496631"/>
              <a:gd name="connsiteX21" fmla="*/ 248321 w 496589"/>
              <a:gd name="connsiteY21" fmla="*/ 62672 h 496631"/>
              <a:gd name="connsiteX22" fmla="*/ 201204 w 496589"/>
              <a:gd name="connsiteY22" fmla="*/ 125029 h 496631"/>
              <a:gd name="connsiteX23" fmla="*/ 124782 w 496589"/>
              <a:gd name="connsiteY23" fmla="*/ 201229 h 49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589" h="496631">
                <a:moveTo>
                  <a:pt x="248257" y="496504"/>
                </a:moveTo>
                <a:cubicBezTo>
                  <a:pt x="238542" y="496498"/>
                  <a:pt x="229239" y="492640"/>
                  <a:pt x="222381" y="485773"/>
                </a:cubicBezTo>
                <a:lnTo>
                  <a:pt x="10736" y="274254"/>
                </a:lnTo>
                <a:cubicBezTo>
                  <a:pt x="-3552" y="259986"/>
                  <a:pt x="-3584" y="236827"/>
                  <a:pt x="10672" y="222527"/>
                </a:cubicBezTo>
                <a:cubicBezTo>
                  <a:pt x="10704" y="222508"/>
                  <a:pt x="10704" y="222489"/>
                  <a:pt x="10736" y="222470"/>
                </a:cubicBezTo>
                <a:lnTo>
                  <a:pt x="222349" y="10729"/>
                </a:lnTo>
                <a:cubicBezTo>
                  <a:pt x="236637" y="-3571"/>
                  <a:pt x="259815" y="-3577"/>
                  <a:pt x="274134" y="10716"/>
                </a:cubicBezTo>
                <a:cubicBezTo>
                  <a:pt x="274134" y="10720"/>
                  <a:pt x="274134" y="10726"/>
                  <a:pt x="274134" y="10729"/>
                </a:cubicBezTo>
                <a:lnTo>
                  <a:pt x="485874" y="222470"/>
                </a:lnTo>
                <a:cubicBezTo>
                  <a:pt x="500162" y="236773"/>
                  <a:pt x="500162" y="259951"/>
                  <a:pt x="485874" y="274254"/>
                </a:cubicBezTo>
                <a:lnTo>
                  <a:pt x="274229" y="485900"/>
                </a:lnTo>
                <a:cubicBezTo>
                  <a:pt x="267339" y="492761"/>
                  <a:pt x="258036" y="496622"/>
                  <a:pt x="248321" y="496631"/>
                </a:cubicBezTo>
                <a:moveTo>
                  <a:pt x="62520" y="248378"/>
                </a:moveTo>
                <a:lnTo>
                  <a:pt x="124845" y="295400"/>
                </a:lnTo>
                <a:cubicBezTo>
                  <a:pt x="153738" y="317221"/>
                  <a:pt x="179455" y="342952"/>
                  <a:pt x="201267" y="371854"/>
                </a:cubicBezTo>
                <a:lnTo>
                  <a:pt x="248321" y="434179"/>
                </a:lnTo>
                <a:lnTo>
                  <a:pt x="295374" y="371822"/>
                </a:lnTo>
                <a:cubicBezTo>
                  <a:pt x="317187" y="342945"/>
                  <a:pt x="342904" y="317228"/>
                  <a:pt x="371796" y="295400"/>
                </a:cubicBezTo>
                <a:lnTo>
                  <a:pt x="434122" y="248378"/>
                </a:lnTo>
                <a:lnTo>
                  <a:pt x="371733" y="201229"/>
                </a:lnTo>
                <a:cubicBezTo>
                  <a:pt x="342872" y="179484"/>
                  <a:pt x="317187" y="153839"/>
                  <a:pt x="295374" y="125029"/>
                </a:cubicBezTo>
                <a:lnTo>
                  <a:pt x="248321" y="62672"/>
                </a:lnTo>
                <a:lnTo>
                  <a:pt x="201204" y="125029"/>
                </a:lnTo>
                <a:cubicBezTo>
                  <a:pt x="179392" y="153849"/>
                  <a:pt x="153674" y="179493"/>
                  <a:pt x="124782" y="201229"/>
                </a:cubicBezTo>
                <a:close/>
              </a:path>
            </a:pathLst>
          </a:custGeom>
          <a:solidFill>
            <a:schemeClr val="tx2"/>
          </a:solidFill>
          <a:ln w="317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B39323AD-EBF9-42DD-B6D3-9CD944340417}"/>
              </a:ext>
            </a:extLst>
          </p:cNvPr>
          <p:cNvSpPr/>
          <p:nvPr userDrawn="1"/>
        </p:nvSpPr>
        <p:spPr>
          <a:xfrm>
            <a:off x="1110579" y="2643867"/>
            <a:ext cx="464558" cy="485663"/>
          </a:xfrm>
          <a:custGeom>
            <a:avLst/>
            <a:gdLst>
              <a:gd name="connsiteX0" fmla="*/ 451743 w 464558"/>
              <a:gd name="connsiteY0" fmla="*/ 211574 h 485663"/>
              <a:gd name="connsiteX1" fmla="*/ 451743 w 464558"/>
              <a:gd name="connsiteY1" fmla="*/ 274026 h 485663"/>
              <a:gd name="connsiteX2" fmla="*/ 252861 w 464558"/>
              <a:gd name="connsiteY2" fmla="*/ 480814 h 485663"/>
              <a:gd name="connsiteX3" fmla="*/ 293469 w 464558"/>
              <a:gd name="connsiteY3" fmla="*/ 341114 h 485663"/>
              <a:gd name="connsiteX4" fmla="*/ 372146 w 464558"/>
              <a:gd name="connsiteY4" fmla="*/ 279328 h 485663"/>
              <a:gd name="connsiteX5" fmla="*/ 414087 w 464558"/>
              <a:gd name="connsiteY5" fmla="*/ 254214 h 485663"/>
              <a:gd name="connsiteX6" fmla="*/ 417669 w 464558"/>
              <a:gd name="connsiteY6" fmla="*/ 234967 h 485663"/>
              <a:gd name="connsiteX7" fmla="*/ 414087 w 464558"/>
              <a:gd name="connsiteY7" fmla="*/ 231386 h 485663"/>
              <a:gd name="connsiteX8" fmla="*/ 372146 w 464558"/>
              <a:gd name="connsiteY8" fmla="*/ 206271 h 485663"/>
              <a:gd name="connsiteX9" fmla="*/ 293469 w 464558"/>
              <a:gd name="connsiteY9" fmla="*/ 144549 h 485663"/>
              <a:gd name="connsiteX10" fmla="*/ 252861 w 464558"/>
              <a:gd name="connsiteY10" fmla="*/ 4849 h 485663"/>
              <a:gd name="connsiteX11" fmla="*/ 451743 w 464558"/>
              <a:gd name="connsiteY11" fmla="*/ 211637 h 485663"/>
              <a:gd name="connsiteX12" fmla="*/ 210856 w 464558"/>
              <a:gd name="connsiteY12" fmla="*/ 211637 h 485663"/>
              <a:gd name="connsiteX13" fmla="*/ 12006 w 464558"/>
              <a:gd name="connsiteY13" fmla="*/ 4849 h 485663"/>
              <a:gd name="connsiteX14" fmla="*/ 52582 w 464558"/>
              <a:gd name="connsiteY14" fmla="*/ 144549 h 485663"/>
              <a:gd name="connsiteX15" fmla="*/ 131354 w 464558"/>
              <a:gd name="connsiteY15" fmla="*/ 206303 h 485663"/>
              <a:gd name="connsiteX16" fmla="*/ 173327 w 464558"/>
              <a:gd name="connsiteY16" fmla="*/ 231417 h 485663"/>
              <a:gd name="connsiteX17" fmla="*/ 176909 w 464558"/>
              <a:gd name="connsiteY17" fmla="*/ 250664 h 485663"/>
              <a:gd name="connsiteX18" fmla="*/ 173327 w 464558"/>
              <a:gd name="connsiteY18" fmla="*/ 254246 h 485663"/>
              <a:gd name="connsiteX19" fmla="*/ 131354 w 464558"/>
              <a:gd name="connsiteY19" fmla="*/ 279360 h 485663"/>
              <a:gd name="connsiteX20" fmla="*/ 52582 w 464558"/>
              <a:gd name="connsiteY20" fmla="*/ 341114 h 485663"/>
              <a:gd name="connsiteX21" fmla="*/ 12006 w 464558"/>
              <a:gd name="connsiteY21" fmla="*/ 480814 h 485663"/>
              <a:gd name="connsiteX22" fmla="*/ 210856 w 464558"/>
              <a:gd name="connsiteY22" fmla="*/ 274026 h 485663"/>
              <a:gd name="connsiteX23" fmla="*/ 210856 w 464558"/>
              <a:gd name="connsiteY23" fmla="*/ 211574 h 48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4558" h="485663">
                <a:moveTo>
                  <a:pt x="451743" y="211574"/>
                </a:moveTo>
                <a:cubicBezTo>
                  <a:pt x="468831" y="228884"/>
                  <a:pt x="468831" y="256716"/>
                  <a:pt x="451743" y="274026"/>
                </a:cubicBezTo>
                <a:lnTo>
                  <a:pt x="252861" y="480814"/>
                </a:lnTo>
                <a:cubicBezTo>
                  <a:pt x="220698" y="513008"/>
                  <a:pt x="259782" y="375340"/>
                  <a:pt x="293469" y="341114"/>
                </a:cubicBezTo>
                <a:cubicBezTo>
                  <a:pt x="316967" y="317263"/>
                  <a:pt x="343406" y="296502"/>
                  <a:pt x="372146" y="279328"/>
                </a:cubicBezTo>
                <a:lnTo>
                  <a:pt x="414087" y="254214"/>
                </a:lnTo>
                <a:cubicBezTo>
                  <a:pt x="420390" y="249890"/>
                  <a:pt x="421996" y="241273"/>
                  <a:pt x="417669" y="234967"/>
                </a:cubicBezTo>
                <a:cubicBezTo>
                  <a:pt x="416707" y="233564"/>
                  <a:pt x="415491" y="232348"/>
                  <a:pt x="414087" y="231386"/>
                </a:cubicBezTo>
                <a:lnTo>
                  <a:pt x="372146" y="206271"/>
                </a:lnTo>
                <a:cubicBezTo>
                  <a:pt x="343409" y="189117"/>
                  <a:pt x="316971" y="168378"/>
                  <a:pt x="293469" y="144549"/>
                </a:cubicBezTo>
                <a:cubicBezTo>
                  <a:pt x="259782" y="110291"/>
                  <a:pt x="220698" y="-27377"/>
                  <a:pt x="252861" y="4849"/>
                </a:cubicBezTo>
                <a:lnTo>
                  <a:pt x="451743" y="211637"/>
                </a:lnTo>
                <a:moveTo>
                  <a:pt x="210856" y="211637"/>
                </a:moveTo>
                <a:lnTo>
                  <a:pt x="12006" y="4849"/>
                </a:lnTo>
                <a:cubicBezTo>
                  <a:pt x="-20189" y="-27345"/>
                  <a:pt x="18895" y="110323"/>
                  <a:pt x="52582" y="144549"/>
                </a:cubicBezTo>
                <a:cubicBezTo>
                  <a:pt x="76112" y="168394"/>
                  <a:pt x="102582" y="189146"/>
                  <a:pt x="131354" y="206303"/>
                </a:cubicBezTo>
                <a:lnTo>
                  <a:pt x="173327" y="231417"/>
                </a:lnTo>
                <a:cubicBezTo>
                  <a:pt x="179630" y="235742"/>
                  <a:pt x="181236" y="244359"/>
                  <a:pt x="176909" y="250664"/>
                </a:cubicBezTo>
                <a:cubicBezTo>
                  <a:pt x="175947" y="252068"/>
                  <a:pt x="174731" y="253284"/>
                  <a:pt x="173327" y="254246"/>
                </a:cubicBezTo>
                <a:lnTo>
                  <a:pt x="131354" y="279360"/>
                </a:lnTo>
                <a:cubicBezTo>
                  <a:pt x="102582" y="296518"/>
                  <a:pt x="76112" y="317270"/>
                  <a:pt x="52582" y="341114"/>
                </a:cubicBezTo>
                <a:cubicBezTo>
                  <a:pt x="18895" y="375372"/>
                  <a:pt x="-20189" y="513040"/>
                  <a:pt x="12006" y="480814"/>
                </a:cubicBezTo>
                <a:lnTo>
                  <a:pt x="210856" y="274026"/>
                </a:lnTo>
                <a:cubicBezTo>
                  <a:pt x="227944" y="256716"/>
                  <a:pt x="227944" y="228884"/>
                  <a:pt x="210856" y="211574"/>
                </a:cubicBezTo>
              </a:path>
            </a:pathLst>
          </a:custGeom>
          <a:solidFill>
            <a:schemeClr val="tx2"/>
          </a:solidFill>
          <a:ln w="317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E67F5D8B-E307-4094-A66A-EF95426CE4D9}"/>
              </a:ext>
            </a:extLst>
          </p:cNvPr>
          <p:cNvSpPr/>
          <p:nvPr userDrawn="1"/>
        </p:nvSpPr>
        <p:spPr>
          <a:xfrm>
            <a:off x="4475543" y="2646565"/>
            <a:ext cx="513611" cy="488249"/>
          </a:xfrm>
          <a:custGeom>
            <a:avLst/>
            <a:gdLst>
              <a:gd name="connsiteX0" fmla="*/ 103886 w 513611"/>
              <a:gd name="connsiteY0" fmla="*/ 430300 h 488249"/>
              <a:gd name="connsiteX1" fmla="*/ 91377 w 513611"/>
              <a:gd name="connsiteY1" fmla="*/ 427887 h 488249"/>
              <a:gd name="connsiteX2" fmla="*/ 80359 w 513611"/>
              <a:gd name="connsiteY2" fmla="*/ 420584 h 488249"/>
              <a:gd name="connsiteX3" fmla="*/ 80359 w 513611"/>
              <a:gd name="connsiteY3" fmla="*/ 373572 h 488249"/>
              <a:gd name="connsiteX4" fmla="*/ 80359 w 513611"/>
              <a:gd name="connsiteY4" fmla="*/ 373563 h 488249"/>
              <a:gd name="connsiteX5" fmla="*/ 171514 w 513611"/>
              <a:gd name="connsiteY5" fmla="*/ 293426 h 488249"/>
              <a:gd name="connsiteX6" fmla="*/ 297053 w 513611"/>
              <a:gd name="connsiteY6" fmla="*/ 167886 h 488249"/>
              <a:gd name="connsiteX7" fmla="*/ 377190 w 513611"/>
              <a:gd name="connsiteY7" fmla="*/ 76732 h 488249"/>
              <a:gd name="connsiteX8" fmla="*/ 424212 w 513611"/>
              <a:gd name="connsiteY8" fmla="*/ 76732 h 488249"/>
              <a:gd name="connsiteX9" fmla="*/ 424212 w 513611"/>
              <a:gd name="connsiteY9" fmla="*/ 123754 h 488249"/>
              <a:gd name="connsiteX10" fmla="*/ 333058 w 513611"/>
              <a:gd name="connsiteY10" fmla="*/ 203859 h 488249"/>
              <a:gd name="connsiteX11" fmla="*/ 207582 w 513611"/>
              <a:gd name="connsiteY11" fmla="*/ 329398 h 488249"/>
              <a:gd name="connsiteX12" fmla="*/ 127445 w 513611"/>
              <a:gd name="connsiteY12" fmla="*/ 420584 h 488249"/>
              <a:gd name="connsiteX13" fmla="*/ 103949 w 513611"/>
              <a:gd name="connsiteY13" fmla="*/ 430300 h 488249"/>
              <a:gd name="connsiteX14" fmla="*/ 45847 w 513611"/>
              <a:gd name="connsiteY14" fmla="*/ 281075 h 488249"/>
              <a:gd name="connsiteX15" fmla="*/ 56833 w 513611"/>
              <a:gd name="connsiteY15" fmla="*/ 273772 h 488249"/>
              <a:gd name="connsiteX16" fmla="*/ 134557 w 513611"/>
              <a:gd name="connsiteY16" fmla="*/ 183888 h 488249"/>
              <a:gd name="connsiteX17" fmla="*/ 183991 w 513611"/>
              <a:gd name="connsiteY17" fmla="*/ 134422 h 488249"/>
              <a:gd name="connsiteX18" fmla="*/ 273907 w 513611"/>
              <a:gd name="connsiteY18" fmla="*/ 56761 h 488249"/>
              <a:gd name="connsiteX19" fmla="*/ 273907 w 513611"/>
              <a:gd name="connsiteY19" fmla="*/ 9739 h 488249"/>
              <a:gd name="connsiteX20" fmla="*/ 226885 w 513611"/>
              <a:gd name="connsiteY20" fmla="*/ 9739 h 488249"/>
              <a:gd name="connsiteX21" fmla="*/ 149193 w 513611"/>
              <a:gd name="connsiteY21" fmla="*/ 99655 h 488249"/>
              <a:gd name="connsiteX22" fmla="*/ 99632 w 513611"/>
              <a:gd name="connsiteY22" fmla="*/ 149090 h 488249"/>
              <a:gd name="connsiteX23" fmla="*/ 9716 w 513611"/>
              <a:gd name="connsiteY23" fmla="*/ 226782 h 488249"/>
              <a:gd name="connsiteX24" fmla="*/ 9716 w 513611"/>
              <a:gd name="connsiteY24" fmla="*/ 273804 h 488249"/>
              <a:gd name="connsiteX25" fmla="*/ 20733 w 513611"/>
              <a:gd name="connsiteY25" fmla="*/ 281107 h 488249"/>
              <a:gd name="connsiteX26" fmla="*/ 45752 w 513611"/>
              <a:gd name="connsiteY26" fmla="*/ 281107 h 488249"/>
              <a:gd name="connsiteX27" fmla="*/ 275812 w 513611"/>
              <a:gd name="connsiteY27" fmla="*/ 485799 h 488249"/>
              <a:gd name="connsiteX28" fmla="*/ 286957 w 513611"/>
              <a:gd name="connsiteY28" fmla="*/ 478401 h 488249"/>
              <a:gd name="connsiteX29" fmla="*/ 364617 w 513611"/>
              <a:gd name="connsiteY29" fmla="*/ 388485 h 488249"/>
              <a:gd name="connsiteX30" fmla="*/ 413957 w 513611"/>
              <a:gd name="connsiteY30" fmla="*/ 339146 h 488249"/>
              <a:gd name="connsiteX31" fmla="*/ 503872 w 513611"/>
              <a:gd name="connsiteY31" fmla="*/ 261485 h 488249"/>
              <a:gd name="connsiteX32" fmla="*/ 503872 w 513611"/>
              <a:gd name="connsiteY32" fmla="*/ 214463 h 488249"/>
              <a:gd name="connsiteX33" fmla="*/ 456851 w 513611"/>
              <a:gd name="connsiteY33" fmla="*/ 214463 h 488249"/>
              <a:gd name="connsiteX34" fmla="*/ 379190 w 513611"/>
              <a:gd name="connsiteY34" fmla="*/ 304379 h 488249"/>
              <a:gd name="connsiteX35" fmla="*/ 329724 w 513611"/>
              <a:gd name="connsiteY35" fmla="*/ 353814 h 488249"/>
              <a:gd name="connsiteX36" fmla="*/ 239840 w 513611"/>
              <a:gd name="connsiteY36" fmla="*/ 431475 h 488249"/>
              <a:gd name="connsiteX37" fmla="*/ 239776 w 513611"/>
              <a:gd name="connsiteY37" fmla="*/ 478487 h 488249"/>
              <a:gd name="connsiteX38" fmla="*/ 275844 w 513611"/>
              <a:gd name="connsiteY38" fmla="*/ 485799 h 48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3611" h="488249">
                <a:moveTo>
                  <a:pt x="103886" y="430300"/>
                </a:moveTo>
                <a:cubicBezTo>
                  <a:pt x="99600" y="430306"/>
                  <a:pt x="95345" y="429487"/>
                  <a:pt x="91377" y="427887"/>
                </a:cubicBezTo>
                <a:cubicBezTo>
                  <a:pt x="87249" y="426204"/>
                  <a:pt x="83503" y="423721"/>
                  <a:pt x="80359" y="420584"/>
                </a:cubicBezTo>
                <a:cubicBezTo>
                  <a:pt x="67373" y="407605"/>
                  <a:pt x="67373" y="386558"/>
                  <a:pt x="80359" y="373572"/>
                </a:cubicBezTo>
                <a:cubicBezTo>
                  <a:pt x="80359" y="373569"/>
                  <a:pt x="80359" y="373566"/>
                  <a:pt x="80359" y="373563"/>
                </a:cubicBezTo>
                <a:lnTo>
                  <a:pt x="171514" y="293426"/>
                </a:lnTo>
                <a:cubicBezTo>
                  <a:pt x="216027" y="254329"/>
                  <a:pt x="257969" y="212396"/>
                  <a:pt x="297053" y="167886"/>
                </a:cubicBezTo>
                <a:lnTo>
                  <a:pt x="377190" y="76732"/>
                </a:lnTo>
                <a:cubicBezTo>
                  <a:pt x="390176" y="63746"/>
                  <a:pt x="411226" y="63746"/>
                  <a:pt x="424212" y="76732"/>
                </a:cubicBezTo>
                <a:cubicBezTo>
                  <a:pt x="437197" y="89718"/>
                  <a:pt x="437197" y="110768"/>
                  <a:pt x="424212" y="123754"/>
                </a:cubicBezTo>
                <a:lnTo>
                  <a:pt x="333058" y="203859"/>
                </a:lnTo>
                <a:cubicBezTo>
                  <a:pt x="288576" y="242975"/>
                  <a:pt x="246666" y="284907"/>
                  <a:pt x="207582" y="329398"/>
                </a:cubicBezTo>
                <a:lnTo>
                  <a:pt x="127445" y="420584"/>
                </a:lnTo>
                <a:cubicBezTo>
                  <a:pt x="121222" y="426836"/>
                  <a:pt x="112776" y="430335"/>
                  <a:pt x="103949" y="430300"/>
                </a:cubicBezTo>
                <a:moveTo>
                  <a:pt x="45847" y="281075"/>
                </a:moveTo>
                <a:cubicBezTo>
                  <a:pt x="49943" y="279392"/>
                  <a:pt x="53689" y="276909"/>
                  <a:pt x="56833" y="273772"/>
                </a:cubicBezTo>
                <a:lnTo>
                  <a:pt x="134557" y="183888"/>
                </a:lnTo>
                <a:cubicBezTo>
                  <a:pt x="150178" y="166578"/>
                  <a:pt x="166688" y="150068"/>
                  <a:pt x="183991" y="134422"/>
                </a:cubicBezTo>
                <a:lnTo>
                  <a:pt x="273907" y="56761"/>
                </a:lnTo>
                <a:cubicBezTo>
                  <a:pt x="286893" y="43775"/>
                  <a:pt x="286893" y="22725"/>
                  <a:pt x="273907" y="9739"/>
                </a:cubicBezTo>
                <a:cubicBezTo>
                  <a:pt x="260922" y="-3246"/>
                  <a:pt x="239871" y="-3246"/>
                  <a:pt x="226885" y="9739"/>
                </a:cubicBezTo>
                <a:lnTo>
                  <a:pt x="149193" y="99655"/>
                </a:lnTo>
                <a:cubicBezTo>
                  <a:pt x="133541" y="116969"/>
                  <a:pt x="116999" y="133466"/>
                  <a:pt x="99632" y="149090"/>
                </a:cubicBezTo>
                <a:lnTo>
                  <a:pt x="9716" y="226782"/>
                </a:lnTo>
                <a:cubicBezTo>
                  <a:pt x="-3239" y="239781"/>
                  <a:pt x="-3239" y="260806"/>
                  <a:pt x="9716" y="273804"/>
                </a:cubicBezTo>
                <a:cubicBezTo>
                  <a:pt x="12891" y="276935"/>
                  <a:pt x="16605" y="279414"/>
                  <a:pt x="20733" y="281107"/>
                </a:cubicBezTo>
                <a:cubicBezTo>
                  <a:pt x="28766" y="284326"/>
                  <a:pt x="37719" y="284326"/>
                  <a:pt x="45752" y="281107"/>
                </a:cubicBezTo>
                <a:moveTo>
                  <a:pt x="275812" y="485799"/>
                </a:moveTo>
                <a:cubicBezTo>
                  <a:pt x="279972" y="484107"/>
                  <a:pt x="283782" y="481592"/>
                  <a:pt x="286957" y="478401"/>
                </a:cubicBezTo>
                <a:lnTo>
                  <a:pt x="364617" y="388485"/>
                </a:lnTo>
                <a:cubicBezTo>
                  <a:pt x="380206" y="371210"/>
                  <a:pt x="396685" y="354744"/>
                  <a:pt x="413957" y="339146"/>
                </a:cubicBezTo>
                <a:lnTo>
                  <a:pt x="503872" y="261485"/>
                </a:lnTo>
                <a:cubicBezTo>
                  <a:pt x="516858" y="248499"/>
                  <a:pt x="516858" y="227449"/>
                  <a:pt x="503872" y="214463"/>
                </a:cubicBezTo>
                <a:cubicBezTo>
                  <a:pt x="490887" y="201478"/>
                  <a:pt x="469836" y="201478"/>
                  <a:pt x="456851" y="214463"/>
                </a:cubicBezTo>
                <a:lnTo>
                  <a:pt x="379190" y="304379"/>
                </a:lnTo>
                <a:cubicBezTo>
                  <a:pt x="363538" y="321680"/>
                  <a:pt x="347028" y="338180"/>
                  <a:pt x="329724" y="353814"/>
                </a:cubicBezTo>
                <a:lnTo>
                  <a:pt x="239840" y="431475"/>
                </a:lnTo>
                <a:cubicBezTo>
                  <a:pt x="226854" y="444441"/>
                  <a:pt x="226822" y="465488"/>
                  <a:pt x="239776" y="478487"/>
                </a:cubicBezTo>
                <a:cubicBezTo>
                  <a:pt x="249238" y="487958"/>
                  <a:pt x="263461" y="490841"/>
                  <a:pt x="275844" y="485799"/>
                </a:cubicBezTo>
              </a:path>
            </a:pathLst>
          </a:custGeom>
          <a:solidFill>
            <a:schemeClr val="tx2"/>
          </a:solidFill>
          <a:ln w="3175" cap="flat">
            <a:noFill/>
            <a:prstDash val="solid"/>
            <a:miter/>
          </a:ln>
        </p:spPr>
        <p:txBody>
          <a:bodyPr rtlCol="0" anchor="ctr"/>
          <a:lstStyle/>
          <a:p>
            <a:endParaRPr lang="en-IN"/>
          </a:p>
        </p:txBody>
      </p:sp>
      <p:grpSp>
        <p:nvGrpSpPr>
          <p:cNvPr id="24" name="Group 23">
            <a:extLst>
              <a:ext uri="{FF2B5EF4-FFF2-40B4-BE49-F238E27FC236}">
                <a16:creationId xmlns:a16="http://schemas.microsoft.com/office/drawing/2014/main" id="{A7D77420-504B-45CB-ACAB-6566587C0F1D}"/>
              </a:ext>
            </a:extLst>
          </p:cNvPr>
          <p:cNvGrpSpPr/>
          <p:nvPr userDrawn="1"/>
        </p:nvGrpSpPr>
        <p:grpSpPr>
          <a:xfrm>
            <a:off x="12571367" y="0"/>
            <a:ext cx="1872208" cy="2313645"/>
            <a:chOff x="12674314" y="6424422"/>
            <a:chExt cx="2870527" cy="3547352"/>
          </a:xfrm>
        </p:grpSpPr>
        <p:sp>
          <p:nvSpPr>
            <p:cNvPr id="25" name="Freeform: Shape 24">
              <a:extLst>
                <a:ext uri="{FF2B5EF4-FFF2-40B4-BE49-F238E27FC236}">
                  <a16:creationId xmlns:a16="http://schemas.microsoft.com/office/drawing/2014/main" id="{3FD54790-79B6-4AC1-A320-8D83337B6DBE}"/>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7" name="Text Placeholder 15">
              <a:extLst>
                <a:ext uri="{FF2B5EF4-FFF2-40B4-BE49-F238E27FC236}">
                  <a16:creationId xmlns:a16="http://schemas.microsoft.com/office/drawing/2014/main" id="{FD6C6BB9-1E69-46D1-AE4C-ADD4C27A2791}"/>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262117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50"/>
                                        <p:tgtEl>
                                          <p:spTgt spid="20"/>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50"/>
                                        <p:tgtEl>
                                          <p:spTgt spid="17"/>
                                        </p:tgtEl>
                                      </p:cBhvr>
                                    </p:animEffect>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50"/>
                                        <p:tgtEl>
                                          <p:spTgt spid="21"/>
                                        </p:tgtEl>
                                      </p:cBhvr>
                                    </p:animEffect>
                                  </p:childTnLst>
                                </p:cTn>
                              </p:par>
                            </p:childTnLst>
                          </p:cTn>
                        </p:par>
                        <p:par>
                          <p:cTn id="16" fill="hold">
                            <p:stCondLst>
                              <p:cond delay="45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50"/>
                                        <p:tgtEl>
                                          <p:spTgt spid="22"/>
                                        </p:tgtEl>
                                      </p:cBhvr>
                                    </p:animEffect>
                                  </p:childTnLst>
                                </p:cTn>
                              </p:par>
                            </p:childTnLst>
                          </p:cTn>
                        </p:par>
                        <p:par>
                          <p:cTn id="20" fill="hold">
                            <p:stCondLst>
                              <p:cond delay="6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50"/>
                                        <p:tgtEl>
                                          <p:spTgt spid="23"/>
                                        </p:tgtEl>
                                      </p:cBhvr>
                                    </p:animEffect>
                                  </p:childTnLst>
                                </p:cTn>
                              </p:par>
                            </p:childTnLst>
                          </p:cTn>
                        </p:par>
                        <p:par>
                          <p:cTn id="24" fill="hold">
                            <p:stCondLst>
                              <p:cond delay="75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2" grpId="0" animBg="1"/>
      <p:bldP spid="23" grpId="0" animBg="1"/>
    </p:bldLst>
  </p:timing>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slide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BA1007-5B8F-41C8-A6CD-2F682707CCD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Title 1">
            <a:extLst>
              <a:ext uri="{FF2B5EF4-FFF2-40B4-BE49-F238E27FC236}">
                <a16:creationId xmlns:a16="http://schemas.microsoft.com/office/drawing/2014/main" id="{C873E9EB-132E-4BC8-BA1F-0AE9CE02E28A}"/>
              </a:ext>
            </a:extLst>
          </p:cNvPr>
          <p:cNvSpPr txBox="1">
            <a:spLocks/>
          </p:cNvSpPr>
          <p:nvPr userDrawn="1"/>
        </p:nvSpPr>
        <p:spPr>
          <a:xfrm>
            <a:off x="1108075" y="5082104"/>
            <a:ext cx="4627885" cy="1231106"/>
          </a:xfrm>
          <a:prstGeom prst="rect">
            <a:avLst/>
          </a:prstGeom>
        </p:spPr>
        <p:txBody>
          <a:bodyPr vert="horz" wrap="square" lIns="0" tIns="0" rIns="0" bIns="0" rtlCol="0" anchor="b">
            <a:spAutoFit/>
          </a:bodyPr>
          <a:lstStyle>
            <a:lvl1pPr algn="ctr" defTabSz="914400" rtl="0" eaLnBrk="1" latinLnBrk="0" hangingPunct="1">
              <a:lnSpc>
                <a:spcPct val="100000"/>
              </a:lnSpc>
              <a:spcBef>
                <a:spcPct val="0"/>
              </a:spcBef>
              <a:buNone/>
              <a:defRPr sz="3200" b="1" kern="1200">
                <a:solidFill>
                  <a:schemeClr val="bg1"/>
                </a:solidFill>
                <a:latin typeface="+mn-lt"/>
                <a:ea typeface="GT America LCG Bl" panose="00000A00000000000000" pitchFamily="2" charset="0"/>
                <a:cs typeface="+mj-cs"/>
              </a:defRPr>
            </a:lvl1pPr>
          </a:lstStyle>
          <a:p>
            <a:pPr algn="l"/>
            <a:r>
              <a:rPr lang="en-GB" sz="1600" b="0" dirty="0">
                <a:solidFill>
                  <a:schemeClr val="bg1"/>
                </a:solidFill>
              </a:rPr>
              <a:t>Take yo</a:t>
            </a:r>
            <a:r>
              <a:rPr lang="en-GB" sz="1600" b="0" kern="1200" dirty="0">
                <a:solidFill>
                  <a:schemeClr val="bg1"/>
                </a:solidFill>
                <a:latin typeface="+mn-lt"/>
                <a:ea typeface="GT America LCG Bl" panose="00000A00000000000000" pitchFamily="2" charset="0"/>
                <a:cs typeface="+mj-cs"/>
              </a:rPr>
              <a:t>ur application </a:t>
            </a:r>
            <a:r>
              <a:rPr lang="en-GB" sz="1600" b="0" dirty="0">
                <a:solidFill>
                  <a:schemeClr val="bg1"/>
                </a:solidFill>
              </a:rPr>
              <a:t>security to the next level</a:t>
            </a:r>
          </a:p>
          <a:p>
            <a:pPr algn="l"/>
            <a:r>
              <a:rPr lang="en-GB" sz="1600" b="0" dirty="0">
                <a:solidFill>
                  <a:schemeClr val="tx2"/>
                </a:solidFill>
                <a:hlinkClick r:id="rId3">
                  <a:extLst>
                    <a:ext uri="{A12FA001-AC4F-418D-AE19-62706E023703}">
                      <ahyp:hlinkClr xmlns:ahyp="http://schemas.microsoft.com/office/drawing/2018/hyperlinkcolor" val="tx"/>
                    </a:ext>
                  </a:extLst>
                </a:hlinkClick>
              </a:rPr>
              <a:t>checkmarx.com</a:t>
            </a:r>
            <a:endParaRPr lang="en-GB" sz="1600" b="0" dirty="0">
              <a:solidFill>
                <a:schemeClr val="tx2"/>
              </a:solidFill>
            </a:endParaRPr>
          </a:p>
          <a:p>
            <a:pPr algn="l"/>
            <a:endParaRPr lang="en-GB" sz="1600" b="0" dirty="0">
              <a:solidFill>
                <a:schemeClr val="bg1"/>
              </a:solidFill>
            </a:endParaRPr>
          </a:p>
          <a:p>
            <a:pPr algn="l"/>
            <a:r>
              <a:rPr lang="en-GB" sz="1600" b="0" dirty="0">
                <a:solidFill>
                  <a:schemeClr val="bg1"/>
                </a:solidFill>
              </a:rPr>
              <a:t>Follow us on</a:t>
            </a:r>
          </a:p>
          <a:p>
            <a:pPr algn="l"/>
            <a:r>
              <a:rPr lang="en-GB" sz="1600" b="0" dirty="0">
                <a:solidFill>
                  <a:schemeClr val="tx2"/>
                </a:solidFill>
                <a:hlinkClick r:id="rId4">
                  <a:extLst>
                    <a:ext uri="{A12FA001-AC4F-418D-AE19-62706E023703}">
                      <ahyp:hlinkClr xmlns:ahyp="http://schemas.microsoft.com/office/drawing/2018/hyperlinkcolor" val="tx"/>
                    </a:ext>
                  </a:extLst>
                </a:hlinkClick>
              </a:rPr>
              <a:t>LinkedIn/</a:t>
            </a:r>
            <a:r>
              <a:rPr lang="en-GB" sz="1600" b="0" dirty="0" err="1">
                <a:solidFill>
                  <a:schemeClr val="tx2"/>
                </a:solidFill>
                <a:hlinkClick r:id="rId4">
                  <a:extLst>
                    <a:ext uri="{A12FA001-AC4F-418D-AE19-62706E023703}">
                      <ahyp:hlinkClr xmlns:ahyp="http://schemas.microsoft.com/office/drawing/2018/hyperlinkcolor" val="tx"/>
                    </a:ext>
                  </a:extLst>
                </a:hlinkClick>
              </a:rPr>
              <a:t>checkmarx</a:t>
            </a:r>
            <a:r>
              <a:rPr lang="en-GB" sz="1600" b="0" dirty="0">
                <a:solidFill>
                  <a:schemeClr val="tx2"/>
                </a:solidFill>
                <a:hlinkClick r:id="rId4">
                  <a:extLst>
                    <a:ext uri="{A12FA001-AC4F-418D-AE19-62706E023703}">
                      <ahyp:hlinkClr xmlns:ahyp="http://schemas.microsoft.com/office/drawing/2018/hyperlinkcolor" val="tx"/>
                    </a:ext>
                  </a:extLst>
                </a:hlinkClick>
              </a:rPr>
              <a:t> </a:t>
            </a:r>
            <a:r>
              <a:rPr lang="en-GB" sz="1600" b="0" dirty="0">
                <a:solidFill>
                  <a:schemeClr val="tx2"/>
                </a:solidFill>
              </a:rPr>
              <a:t>and </a:t>
            </a:r>
            <a:r>
              <a:rPr lang="en-GB" sz="1600" b="0" dirty="0">
                <a:solidFill>
                  <a:schemeClr val="tx2"/>
                </a:solidFill>
                <a:hlinkClick r:id="rId5">
                  <a:extLst>
                    <a:ext uri="{A12FA001-AC4F-418D-AE19-62706E023703}">
                      <ahyp:hlinkClr xmlns:ahyp="http://schemas.microsoft.com/office/drawing/2018/hyperlinkcolor" val="tx"/>
                    </a:ext>
                  </a:extLst>
                </a:hlinkClick>
              </a:rPr>
              <a:t>Twitter/</a:t>
            </a:r>
            <a:r>
              <a:rPr lang="en-GB" sz="1600" b="0" dirty="0" err="1">
                <a:solidFill>
                  <a:schemeClr val="tx2"/>
                </a:solidFill>
                <a:hlinkClick r:id="rId5">
                  <a:extLst>
                    <a:ext uri="{A12FA001-AC4F-418D-AE19-62706E023703}">
                      <ahyp:hlinkClr xmlns:ahyp="http://schemas.microsoft.com/office/drawing/2018/hyperlinkcolor" val="tx"/>
                    </a:ext>
                  </a:extLst>
                </a:hlinkClick>
              </a:rPr>
              <a:t>checkmarx</a:t>
            </a:r>
            <a:endParaRPr lang="en-GB" sz="1600" b="0" dirty="0">
              <a:solidFill>
                <a:schemeClr val="tx2"/>
              </a:solidFill>
            </a:endParaRPr>
          </a:p>
        </p:txBody>
      </p:sp>
      <p:sp>
        <p:nvSpPr>
          <p:cNvPr id="19" name="Title 1">
            <a:extLst>
              <a:ext uri="{FF2B5EF4-FFF2-40B4-BE49-F238E27FC236}">
                <a16:creationId xmlns:a16="http://schemas.microsoft.com/office/drawing/2014/main" id="{41128C08-3C04-48B4-99C6-909CEF443244}"/>
              </a:ext>
            </a:extLst>
          </p:cNvPr>
          <p:cNvSpPr txBox="1">
            <a:spLocks/>
          </p:cNvSpPr>
          <p:nvPr userDrawn="1"/>
        </p:nvSpPr>
        <p:spPr>
          <a:xfrm>
            <a:off x="1108075" y="1628709"/>
            <a:ext cx="2431363" cy="523220"/>
          </a:xfrm>
          <a:prstGeom prst="rect">
            <a:avLst/>
          </a:prstGeom>
        </p:spPr>
        <p:txBody>
          <a:bodyPr vert="horz" wrap="square" lIns="0" tIns="0" rIns="0" bIns="0" rtlCol="0" anchor="b">
            <a:spAutoFit/>
          </a:bodyPr>
          <a:lstStyle>
            <a:lvl1pPr algn="ctr" defTabSz="914400" rtl="0" eaLnBrk="1" latinLnBrk="0" hangingPunct="1">
              <a:lnSpc>
                <a:spcPct val="100000"/>
              </a:lnSpc>
              <a:spcBef>
                <a:spcPct val="0"/>
              </a:spcBef>
              <a:buNone/>
              <a:defRPr sz="3200" b="1" kern="1200">
                <a:solidFill>
                  <a:schemeClr val="bg1"/>
                </a:solidFill>
                <a:latin typeface="+mn-lt"/>
                <a:ea typeface="GT America LCG Bl" panose="00000A00000000000000" pitchFamily="2" charset="0"/>
                <a:cs typeface="+mj-cs"/>
              </a:defRPr>
            </a:lvl1pPr>
          </a:lstStyle>
          <a:p>
            <a:pPr algn="l"/>
            <a:r>
              <a:rPr lang="en-GB" sz="3400" dirty="0">
                <a:solidFill>
                  <a:schemeClr val="tx2"/>
                </a:solidFill>
              </a:rPr>
              <a:t>Thank you</a:t>
            </a:r>
          </a:p>
        </p:txBody>
      </p:sp>
      <p:sp>
        <p:nvSpPr>
          <p:cNvPr id="26" name="Title 1">
            <a:extLst>
              <a:ext uri="{FF2B5EF4-FFF2-40B4-BE49-F238E27FC236}">
                <a16:creationId xmlns:a16="http://schemas.microsoft.com/office/drawing/2014/main" id="{D036755E-D630-4C47-91AC-2F914777BBE7}"/>
              </a:ext>
            </a:extLst>
          </p:cNvPr>
          <p:cNvSpPr txBox="1">
            <a:spLocks/>
          </p:cNvSpPr>
          <p:nvPr userDrawn="1"/>
        </p:nvSpPr>
        <p:spPr>
          <a:xfrm>
            <a:off x="1108075" y="2156960"/>
            <a:ext cx="3331741" cy="215444"/>
          </a:xfrm>
          <a:prstGeom prst="rect">
            <a:avLst/>
          </a:prstGeom>
        </p:spPr>
        <p:txBody>
          <a:bodyPr vert="horz" wrap="square" lIns="0" tIns="0" rIns="0" bIns="0" rtlCol="0" anchor="b">
            <a:spAutoFit/>
          </a:bodyPr>
          <a:lstStyle>
            <a:lvl1pPr algn="ctr" defTabSz="914400" rtl="0" eaLnBrk="1" latinLnBrk="0" hangingPunct="1">
              <a:lnSpc>
                <a:spcPct val="100000"/>
              </a:lnSpc>
              <a:spcBef>
                <a:spcPct val="0"/>
              </a:spcBef>
              <a:buNone/>
              <a:defRPr sz="3200" b="1" kern="1200">
                <a:solidFill>
                  <a:schemeClr val="bg1"/>
                </a:solidFill>
                <a:latin typeface="+mn-lt"/>
                <a:ea typeface="GT America LCG Bl" panose="00000A00000000000000" pitchFamily="2" charset="0"/>
                <a:cs typeface="+mj-cs"/>
              </a:defRPr>
            </a:lvl1pPr>
          </a:lstStyle>
          <a:p>
            <a:pPr algn="l"/>
            <a:r>
              <a:rPr lang="en-GB" sz="1400" b="0" dirty="0">
                <a:solidFill>
                  <a:schemeClr val="tx2"/>
                </a:solidFill>
              </a:rPr>
              <a:t>Questions. Feedback. Contact details.</a:t>
            </a:r>
          </a:p>
        </p:txBody>
      </p:sp>
      <p:grpSp>
        <p:nvGrpSpPr>
          <p:cNvPr id="33" name="Group 32">
            <a:extLst>
              <a:ext uri="{FF2B5EF4-FFF2-40B4-BE49-F238E27FC236}">
                <a16:creationId xmlns:a16="http://schemas.microsoft.com/office/drawing/2014/main" id="{E155E8A5-389D-4129-941E-1146D1812D24}"/>
              </a:ext>
            </a:extLst>
          </p:cNvPr>
          <p:cNvGrpSpPr/>
          <p:nvPr userDrawn="1"/>
        </p:nvGrpSpPr>
        <p:grpSpPr>
          <a:xfrm>
            <a:off x="1106995" y="1114669"/>
            <a:ext cx="1921955" cy="248868"/>
            <a:chOff x="2087541" y="-1621965"/>
            <a:chExt cx="12192054" cy="1578711"/>
          </a:xfrm>
        </p:grpSpPr>
        <p:sp>
          <p:nvSpPr>
            <p:cNvPr id="34" name="Freeform: Shape 33">
              <a:extLst>
                <a:ext uri="{FF2B5EF4-FFF2-40B4-BE49-F238E27FC236}">
                  <a16:creationId xmlns:a16="http://schemas.microsoft.com/office/drawing/2014/main" id="{F848FC84-C4AF-4790-A2A2-E54A819D15D0}"/>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E734A119-5CF5-4148-8BCE-115F6BA05113}"/>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DB7EF7BB-AB6A-454E-8CA0-9B16B6038158}"/>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sp>
        <p:nvSpPr>
          <p:cNvPr id="16" name="Freeform: Shape 15">
            <a:extLst>
              <a:ext uri="{FF2B5EF4-FFF2-40B4-BE49-F238E27FC236}">
                <a16:creationId xmlns:a16="http://schemas.microsoft.com/office/drawing/2014/main" id="{805E6994-E58A-4648-928B-3F4C14474282}"/>
              </a:ext>
            </a:extLst>
          </p:cNvPr>
          <p:cNvSpPr/>
          <p:nvPr userDrawn="1"/>
        </p:nvSpPr>
        <p:spPr>
          <a:xfrm>
            <a:off x="1729240" y="2656083"/>
            <a:ext cx="512046" cy="477682"/>
          </a:xfrm>
          <a:custGeom>
            <a:avLst/>
            <a:gdLst>
              <a:gd name="connsiteX0" fmla="*/ 122356 w 512046"/>
              <a:gd name="connsiteY0" fmla="*/ 455263 h 477682"/>
              <a:gd name="connsiteX1" fmla="*/ 8056 w 512046"/>
              <a:gd name="connsiteY1" fmla="*/ 346741 h 477682"/>
              <a:gd name="connsiteX2" fmla="*/ 18184 w 512046"/>
              <a:gd name="connsiteY2" fmla="*/ 286289 h 477682"/>
              <a:gd name="connsiteX3" fmla="*/ 78636 w 512046"/>
              <a:gd name="connsiteY3" fmla="*/ 296418 h 477682"/>
              <a:gd name="connsiteX4" fmla="*/ 147660 w 512046"/>
              <a:gd name="connsiteY4" fmla="*/ 410718 h 477682"/>
              <a:gd name="connsiteX5" fmla="*/ 193063 w 512046"/>
              <a:gd name="connsiteY5" fmla="*/ 414877 h 477682"/>
              <a:gd name="connsiteX6" fmla="*/ 424552 w 512046"/>
              <a:gd name="connsiteY6" fmla="*/ 22352 h 477682"/>
              <a:gd name="connsiteX7" fmla="*/ 493005 w 512046"/>
              <a:gd name="connsiteY7" fmla="*/ 8159 h 477682"/>
              <a:gd name="connsiteX8" fmla="*/ 500879 w 512046"/>
              <a:gd name="connsiteY8" fmla="*/ 79025 h 477682"/>
              <a:gd name="connsiteX9" fmla="*/ 219066 w 512046"/>
              <a:gd name="connsiteY9" fmla="*/ 453009 h 477682"/>
              <a:gd name="connsiteX10" fmla="*/ 132986 w 512046"/>
              <a:gd name="connsiteY10" fmla="*/ 465432 h 477682"/>
              <a:gd name="connsiteX11" fmla="*/ 122356 w 512046"/>
              <a:gd name="connsiteY11" fmla="*/ 455295 h 47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6" h="477682">
                <a:moveTo>
                  <a:pt x="122356" y="455263"/>
                </a:moveTo>
                <a:lnTo>
                  <a:pt x="8056" y="346741"/>
                </a:lnTo>
                <a:cubicBezTo>
                  <a:pt x="-5841" y="327250"/>
                  <a:pt x="-1307" y="300186"/>
                  <a:pt x="18184" y="286289"/>
                </a:cubicBezTo>
                <a:cubicBezTo>
                  <a:pt x="37675" y="272392"/>
                  <a:pt x="64739" y="276926"/>
                  <a:pt x="78636" y="296418"/>
                </a:cubicBezTo>
                <a:lnTo>
                  <a:pt x="147660" y="410718"/>
                </a:lnTo>
                <a:cubicBezTo>
                  <a:pt x="158995" y="430593"/>
                  <a:pt x="176902" y="431069"/>
                  <a:pt x="193063" y="414877"/>
                </a:cubicBezTo>
                <a:lnTo>
                  <a:pt x="424552" y="22352"/>
                </a:lnTo>
                <a:cubicBezTo>
                  <a:pt x="440110" y="2127"/>
                  <a:pt x="468621" y="-8351"/>
                  <a:pt x="493005" y="8159"/>
                </a:cubicBezTo>
                <a:cubicBezTo>
                  <a:pt x="517389" y="24669"/>
                  <a:pt x="516468" y="58959"/>
                  <a:pt x="500879" y="79025"/>
                </a:cubicBezTo>
                <a:lnTo>
                  <a:pt x="219066" y="453009"/>
                </a:lnTo>
                <a:cubicBezTo>
                  <a:pt x="198727" y="480209"/>
                  <a:pt x="160186" y="485771"/>
                  <a:pt x="132986" y="465432"/>
                </a:cubicBezTo>
                <a:cubicBezTo>
                  <a:pt x="129049" y="462489"/>
                  <a:pt x="125480" y="459086"/>
                  <a:pt x="122356" y="455295"/>
                </a:cubicBezTo>
              </a:path>
            </a:pathLst>
          </a:custGeom>
          <a:solidFill>
            <a:schemeClr val="tx2"/>
          </a:solidFill>
          <a:ln w="317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016320DC-ED47-4759-B005-EFBA53C3FFE5}"/>
              </a:ext>
            </a:extLst>
          </p:cNvPr>
          <p:cNvSpPr/>
          <p:nvPr userDrawn="1"/>
        </p:nvSpPr>
        <p:spPr>
          <a:xfrm>
            <a:off x="2448043" y="2671728"/>
            <a:ext cx="441222" cy="441998"/>
          </a:xfrm>
          <a:custGeom>
            <a:avLst/>
            <a:gdLst>
              <a:gd name="connsiteX0" fmla="*/ 278583 w 441222"/>
              <a:gd name="connsiteY0" fmla="*/ 199429 h 441998"/>
              <a:gd name="connsiteX1" fmla="*/ 428506 w 441222"/>
              <a:gd name="connsiteY1" fmla="*/ 70270 h 441998"/>
              <a:gd name="connsiteX2" fmla="*/ 432411 w 441222"/>
              <a:gd name="connsiteY2" fmla="*/ 14803 h 441998"/>
              <a:gd name="connsiteX3" fmla="*/ 375484 w 441222"/>
              <a:gd name="connsiteY3" fmla="*/ 9174 h 441998"/>
              <a:gd name="connsiteX4" fmla="*/ 372531 w 441222"/>
              <a:gd name="connsiteY4" fmla="*/ 11850 h 441998"/>
              <a:gd name="connsiteX5" fmla="*/ 242165 w 441222"/>
              <a:gd name="connsiteY5" fmla="*/ 163044 h 441998"/>
              <a:gd name="connsiteX6" fmla="*/ 199112 w 441222"/>
              <a:gd name="connsiteY6" fmla="*/ 163044 h 441998"/>
              <a:gd name="connsiteX7" fmla="*/ 68715 w 441222"/>
              <a:gd name="connsiteY7" fmla="*/ 11914 h 441998"/>
              <a:gd name="connsiteX8" fmla="*/ 11511 w 441222"/>
              <a:gd name="connsiteY8" fmla="*/ 11914 h 441998"/>
              <a:gd name="connsiteX9" fmla="*/ 8835 w 441222"/>
              <a:gd name="connsiteY9" fmla="*/ 14866 h 441998"/>
              <a:gd name="connsiteX10" fmla="*/ 12740 w 441222"/>
              <a:gd name="connsiteY10" fmla="*/ 70334 h 441998"/>
              <a:gd name="connsiteX11" fmla="*/ 162695 w 441222"/>
              <a:gd name="connsiteY11" fmla="*/ 199493 h 441998"/>
              <a:gd name="connsiteX12" fmla="*/ 162721 w 441222"/>
              <a:gd name="connsiteY12" fmla="*/ 242552 h 441998"/>
              <a:gd name="connsiteX13" fmla="*/ 162695 w 441222"/>
              <a:gd name="connsiteY13" fmla="*/ 242578 h 441998"/>
              <a:gd name="connsiteX14" fmla="*/ 12867 w 441222"/>
              <a:gd name="connsiteY14" fmla="*/ 371609 h 441998"/>
              <a:gd name="connsiteX15" fmla="*/ 12549 w 441222"/>
              <a:gd name="connsiteY15" fmla="*/ 431172 h 441998"/>
              <a:gd name="connsiteX16" fmla="*/ 68715 w 441222"/>
              <a:gd name="connsiteY16" fmla="*/ 430156 h 441998"/>
              <a:gd name="connsiteX17" fmla="*/ 199112 w 441222"/>
              <a:gd name="connsiteY17" fmla="*/ 278963 h 441998"/>
              <a:gd name="connsiteX18" fmla="*/ 242165 w 441222"/>
              <a:gd name="connsiteY18" fmla="*/ 278963 h 441998"/>
              <a:gd name="connsiteX19" fmla="*/ 372563 w 441222"/>
              <a:gd name="connsiteY19" fmla="*/ 430156 h 441998"/>
              <a:gd name="connsiteX20" fmla="*/ 428728 w 441222"/>
              <a:gd name="connsiteY20" fmla="*/ 431172 h 441998"/>
              <a:gd name="connsiteX21" fmla="*/ 428411 w 441222"/>
              <a:gd name="connsiteY21" fmla="*/ 371609 h 441998"/>
              <a:gd name="connsiteX22" fmla="*/ 278583 w 441222"/>
              <a:gd name="connsiteY22" fmla="*/ 242578 h 441998"/>
              <a:gd name="connsiteX23" fmla="*/ 278557 w 441222"/>
              <a:gd name="connsiteY23" fmla="*/ 199518 h 441998"/>
              <a:gd name="connsiteX24" fmla="*/ 278583 w 441222"/>
              <a:gd name="connsiteY24" fmla="*/ 199493 h 44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1222" h="441998">
                <a:moveTo>
                  <a:pt x="278583" y="199429"/>
                </a:moveTo>
                <a:lnTo>
                  <a:pt x="428506" y="70270"/>
                </a:lnTo>
                <a:cubicBezTo>
                  <a:pt x="443429" y="55316"/>
                  <a:pt x="445842" y="31059"/>
                  <a:pt x="432411" y="14803"/>
                </a:cubicBezTo>
                <a:cubicBezTo>
                  <a:pt x="418244" y="-2472"/>
                  <a:pt x="392759" y="-4993"/>
                  <a:pt x="375484" y="9174"/>
                </a:cubicBezTo>
                <a:cubicBezTo>
                  <a:pt x="374458" y="10018"/>
                  <a:pt x="373471" y="10910"/>
                  <a:pt x="372531" y="11850"/>
                </a:cubicBezTo>
                <a:lnTo>
                  <a:pt x="242165" y="163044"/>
                </a:lnTo>
                <a:cubicBezTo>
                  <a:pt x="230269" y="174912"/>
                  <a:pt x="211009" y="174912"/>
                  <a:pt x="199112" y="163044"/>
                </a:cubicBezTo>
                <a:lnTo>
                  <a:pt x="68715" y="11914"/>
                </a:lnTo>
                <a:cubicBezTo>
                  <a:pt x="52919" y="-3882"/>
                  <a:pt x="27307" y="-3885"/>
                  <a:pt x="11511" y="11914"/>
                </a:cubicBezTo>
                <a:cubicBezTo>
                  <a:pt x="10571" y="12854"/>
                  <a:pt x="9679" y="13838"/>
                  <a:pt x="8835" y="14866"/>
                </a:cubicBezTo>
                <a:cubicBezTo>
                  <a:pt x="-4627" y="31122"/>
                  <a:pt x="-2214" y="55379"/>
                  <a:pt x="12740" y="70334"/>
                </a:cubicBezTo>
                <a:lnTo>
                  <a:pt x="162695" y="199493"/>
                </a:lnTo>
                <a:cubicBezTo>
                  <a:pt x="174592" y="211377"/>
                  <a:pt x="174605" y="230655"/>
                  <a:pt x="162721" y="242552"/>
                </a:cubicBezTo>
                <a:cubicBezTo>
                  <a:pt x="162711" y="242562"/>
                  <a:pt x="162705" y="242568"/>
                  <a:pt x="162695" y="242578"/>
                </a:cubicBezTo>
                <a:lnTo>
                  <a:pt x="12867" y="371609"/>
                </a:lnTo>
                <a:cubicBezTo>
                  <a:pt x="-3421" y="387897"/>
                  <a:pt x="-4310" y="415456"/>
                  <a:pt x="12549" y="431172"/>
                </a:cubicBezTo>
                <a:cubicBezTo>
                  <a:pt x="28497" y="445993"/>
                  <a:pt x="53313" y="445542"/>
                  <a:pt x="68715" y="430156"/>
                </a:cubicBezTo>
                <a:lnTo>
                  <a:pt x="199112" y="278963"/>
                </a:lnTo>
                <a:cubicBezTo>
                  <a:pt x="211009" y="267095"/>
                  <a:pt x="230269" y="267095"/>
                  <a:pt x="242165" y="278963"/>
                </a:cubicBezTo>
                <a:lnTo>
                  <a:pt x="372563" y="430156"/>
                </a:lnTo>
                <a:cubicBezTo>
                  <a:pt x="387965" y="445542"/>
                  <a:pt x="412780" y="445993"/>
                  <a:pt x="428728" y="431172"/>
                </a:cubicBezTo>
                <a:cubicBezTo>
                  <a:pt x="445588" y="415456"/>
                  <a:pt x="444603" y="387897"/>
                  <a:pt x="428411" y="371609"/>
                </a:cubicBezTo>
                <a:lnTo>
                  <a:pt x="278583" y="242578"/>
                </a:lnTo>
                <a:cubicBezTo>
                  <a:pt x="266686" y="230693"/>
                  <a:pt x="266673" y="211415"/>
                  <a:pt x="278557" y="199518"/>
                </a:cubicBezTo>
                <a:cubicBezTo>
                  <a:pt x="278567" y="199509"/>
                  <a:pt x="278573" y="199502"/>
                  <a:pt x="278583" y="199493"/>
                </a:cubicBezTo>
              </a:path>
            </a:pathLst>
          </a:custGeom>
          <a:solidFill>
            <a:schemeClr val="tx2"/>
          </a:solidFill>
          <a:ln w="317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E5364026-E195-4E56-B3FB-63BAE24BAA76}"/>
              </a:ext>
            </a:extLst>
          </p:cNvPr>
          <p:cNvSpPr/>
          <p:nvPr userDrawn="1"/>
        </p:nvSpPr>
        <p:spPr>
          <a:xfrm>
            <a:off x="3133844" y="2651016"/>
            <a:ext cx="443885" cy="484731"/>
          </a:xfrm>
          <a:custGeom>
            <a:avLst/>
            <a:gdLst>
              <a:gd name="connsiteX0" fmla="*/ 419902 w 443885"/>
              <a:gd name="connsiteY0" fmla="*/ 299579 h 484731"/>
              <a:gd name="connsiteX1" fmla="*/ 292584 w 443885"/>
              <a:gd name="connsiteY1" fmla="*/ 253033 h 484731"/>
              <a:gd name="connsiteX2" fmla="*/ 287599 w 443885"/>
              <a:gd name="connsiteY2" fmla="*/ 236622 h 484731"/>
              <a:gd name="connsiteX3" fmla="*/ 292584 w 443885"/>
              <a:gd name="connsiteY3" fmla="*/ 231634 h 484731"/>
              <a:gd name="connsiteX4" fmla="*/ 419584 w 443885"/>
              <a:gd name="connsiteY4" fmla="*/ 185184 h 484731"/>
              <a:gd name="connsiteX5" fmla="*/ 440603 w 443885"/>
              <a:gd name="connsiteY5" fmla="*/ 130034 h 484731"/>
              <a:gd name="connsiteX6" fmla="*/ 384564 w 443885"/>
              <a:gd name="connsiteY6" fmla="*/ 106799 h 484731"/>
              <a:gd name="connsiteX7" fmla="*/ 380690 w 443885"/>
              <a:gd name="connsiteY7" fmla="*/ 108635 h 484731"/>
              <a:gd name="connsiteX8" fmla="*/ 263628 w 443885"/>
              <a:gd name="connsiteY8" fmla="*/ 192899 h 484731"/>
              <a:gd name="connsiteX9" fmla="*/ 247214 w 443885"/>
              <a:gd name="connsiteY9" fmla="*/ 187917 h 484731"/>
              <a:gd name="connsiteX10" fmla="*/ 245785 w 443885"/>
              <a:gd name="connsiteY10" fmla="*/ 182199 h 484731"/>
              <a:gd name="connsiteX11" fmla="*/ 264835 w 443885"/>
              <a:gd name="connsiteY11" fmla="*/ 44658 h 484731"/>
              <a:gd name="connsiteX12" fmla="*/ 226131 w 443885"/>
              <a:gd name="connsiteY12" fmla="*/ 208 h 484731"/>
              <a:gd name="connsiteX13" fmla="*/ 179205 w 443885"/>
              <a:gd name="connsiteY13" fmla="*/ 38737 h 484731"/>
              <a:gd name="connsiteX14" fmla="*/ 179015 w 443885"/>
              <a:gd name="connsiteY14" fmla="*/ 42912 h 484731"/>
              <a:gd name="connsiteX15" fmla="*/ 198065 w 443885"/>
              <a:gd name="connsiteY15" fmla="*/ 182295 h 484731"/>
              <a:gd name="connsiteX16" fmla="*/ 185936 w 443885"/>
              <a:gd name="connsiteY16" fmla="*/ 194426 h 484731"/>
              <a:gd name="connsiteX17" fmla="*/ 180221 w 443885"/>
              <a:gd name="connsiteY17" fmla="*/ 192994 h 484731"/>
              <a:gd name="connsiteX18" fmla="*/ 64810 w 443885"/>
              <a:gd name="connsiteY18" fmla="*/ 109587 h 484731"/>
              <a:gd name="connsiteX19" fmla="*/ 7247 w 443885"/>
              <a:gd name="connsiteY19" fmla="*/ 122668 h 484731"/>
              <a:gd name="connsiteX20" fmla="*/ 19090 w 443885"/>
              <a:gd name="connsiteY20" fmla="*/ 182253 h 484731"/>
              <a:gd name="connsiteX21" fmla="*/ 22646 w 443885"/>
              <a:gd name="connsiteY21" fmla="*/ 184390 h 484731"/>
              <a:gd name="connsiteX22" fmla="*/ 151392 w 443885"/>
              <a:gd name="connsiteY22" fmla="*/ 231729 h 484731"/>
              <a:gd name="connsiteX23" fmla="*/ 156377 w 443885"/>
              <a:gd name="connsiteY23" fmla="*/ 248141 h 484731"/>
              <a:gd name="connsiteX24" fmla="*/ 151392 w 443885"/>
              <a:gd name="connsiteY24" fmla="*/ 253129 h 484731"/>
              <a:gd name="connsiteX25" fmla="*/ 24106 w 443885"/>
              <a:gd name="connsiteY25" fmla="*/ 299674 h 484731"/>
              <a:gd name="connsiteX26" fmla="*/ 2770 w 443885"/>
              <a:gd name="connsiteY26" fmla="*/ 353459 h 484731"/>
              <a:gd name="connsiteX27" fmla="*/ 58047 w 443885"/>
              <a:gd name="connsiteY27" fmla="*/ 378411 h 484731"/>
              <a:gd name="connsiteX28" fmla="*/ 63095 w 443885"/>
              <a:gd name="connsiteY28" fmla="*/ 376128 h 484731"/>
              <a:gd name="connsiteX29" fmla="*/ 180158 w 443885"/>
              <a:gd name="connsiteY29" fmla="*/ 291832 h 484731"/>
              <a:gd name="connsiteX30" fmla="*/ 196572 w 443885"/>
              <a:gd name="connsiteY30" fmla="*/ 296814 h 484731"/>
              <a:gd name="connsiteX31" fmla="*/ 198001 w 443885"/>
              <a:gd name="connsiteY31" fmla="*/ 302532 h 484731"/>
              <a:gd name="connsiteX32" fmla="*/ 178951 w 443885"/>
              <a:gd name="connsiteY32" fmla="*/ 440073 h 484731"/>
              <a:gd name="connsiteX33" fmla="*/ 217654 w 443885"/>
              <a:gd name="connsiteY33" fmla="*/ 484523 h 484731"/>
              <a:gd name="connsiteX34" fmla="*/ 264581 w 443885"/>
              <a:gd name="connsiteY34" fmla="*/ 445994 h 484731"/>
              <a:gd name="connsiteX35" fmla="*/ 264771 w 443885"/>
              <a:gd name="connsiteY35" fmla="*/ 441787 h 484731"/>
              <a:gd name="connsiteX36" fmla="*/ 245721 w 443885"/>
              <a:gd name="connsiteY36" fmla="*/ 302405 h 484731"/>
              <a:gd name="connsiteX37" fmla="*/ 257850 w 443885"/>
              <a:gd name="connsiteY37" fmla="*/ 290273 h 484731"/>
              <a:gd name="connsiteX38" fmla="*/ 263565 w 443885"/>
              <a:gd name="connsiteY38" fmla="*/ 291705 h 484731"/>
              <a:gd name="connsiteX39" fmla="*/ 380881 w 443885"/>
              <a:gd name="connsiteY39" fmla="*/ 376033 h 484731"/>
              <a:gd name="connsiteX40" fmla="*/ 438984 w 443885"/>
              <a:gd name="connsiteY40" fmla="*/ 358272 h 484731"/>
              <a:gd name="connsiteX41" fmla="*/ 441206 w 443885"/>
              <a:gd name="connsiteY41" fmla="*/ 353364 h 484731"/>
              <a:gd name="connsiteX42" fmla="*/ 419838 w 443885"/>
              <a:gd name="connsiteY42" fmla="*/ 299579 h 484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43885" h="484731">
                <a:moveTo>
                  <a:pt x="419902" y="299579"/>
                </a:moveTo>
                <a:lnTo>
                  <a:pt x="292584" y="253033"/>
                </a:lnTo>
                <a:cubicBezTo>
                  <a:pt x="286679" y="249881"/>
                  <a:pt x="284456" y="242531"/>
                  <a:pt x="287599" y="236622"/>
                </a:cubicBezTo>
                <a:cubicBezTo>
                  <a:pt x="288742" y="234501"/>
                  <a:pt x="290457" y="232764"/>
                  <a:pt x="292584" y="231634"/>
                </a:cubicBezTo>
                <a:lnTo>
                  <a:pt x="419584" y="185184"/>
                </a:lnTo>
                <a:cubicBezTo>
                  <a:pt x="439333" y="174611"/>
                  <a:pt x="449271" y="150703"/>
                  <a:pt x="440603" y="130034"/>
                </a:cubicBezTo>
                <a:cubicBezTo>
                  <a:pt x="431554" y="108142"/>
                  <a:pt x="406472" y="97741"/>
                  <a:pt x="384564" y="106799"/>
                </a:cubicBezTo>
                <a:cubicBezTo>
                  <a:pt x="383230" y="107345"/>
                  <a:pt x="381960" y="107958"/>
                  <a:pt x="380690" y="108635"/>
                </a:cubicBezTo>
                <a:lnTo>
                  <a:pt x="263628" y="192899"/>
                </a:lnTo>
                <a:cubicBezTo>
                  <a:pt x="257723" y="196055"/>
                  <a:pt x="250357" y="193823"/>
                  <a:pt x="247214" y="187917"/>
                </a:cubicBezTo>
                <a:cubicBezTo>
                  <a:pt x="246261" y="186158"/>
                  <a:pt x="245785" y="184193"/>
                  <a:pt x="245785" y="182199"/>
                </a:cubicBezTo>
                <a:lnTo>
                  <a:pt x="264835" y="44658"/>
                </a:lnTo>
                <a:cubicBezTo>
                  <a:pt x="264835" y="22433"/>
                  <a:pt x="248452" y="2240"/>
                  <a:pt x="226131" y="208"/>
                </a:cubicBezTo>
                <a:cubicBezTo>
                  <a:pt x="202541" y="-2106"/>
                  <a:pt x="181523" y="15144"/>
                  <a:pt x="179205" y="38737"/>
                </a:cubicBezTo>
                <a:cubicBezTo>
                  <a:pt x="179078" y="40124"/>
                  <a:pt x="179015" y="41518"/>
                  <a:pt x="179015" y="42912"/>
                </a:cubicBezTo>
                <a:lnTo>
                  <a:pt x="198065" y="182295"/>
                </a:lnTo>
                <a:cubicBezTo>
                  <a:pt x="198065" y="188994"/>
                  <a:pt x="192635" y="194423"/>
                  <a:pt x="185936" y="194426"/>
                </a:cubicBezTo>
                <a:cubicBezTo>
                  <a:pt x="183936" y="194426"/>
                  <a:pt x="181967" y="193934"/>
                  <a:pt x="180221" y="192994"/>
                </a:cubicBezTo>
                <a:lnTo>
                  <a:pt x="64810" y="109587"/>
                </a:lnTo>
                <a:cubicBezTo>
                  <a:pt x="45029" y="99014"/>
                  <a:pt x="19661" y="103999"/>
                  <a:pt x="7247" y="122668"/>
                </a:cubicBezTo>
                <a:cubicBezTo>
                  <a:pt x="-5936" y="142391"/>
                  <a:pt x="-633" y="169071"/>
                  <a:pt x="19090" y="182253"/>
                </a:cubicBezTo>
                <a:cubicBezTo>
                  <a:pt x="20239" y="183022"/>
                  <a:pt x="21427" y="183736"/>
                  <a:pt x="22646" y="184390"/>
                </a:cubicBezTo>
                <a:lnTo>
                  <a:pt x="151392" y="231729"/>
                </a:lnTo>
                <a:cubicBezTo>
                  <a:pt x="157297" y="234882"/>
                  <a:pt x="159520" y="242232"/>
                  <a:pt x="156377" y="248141"/>
                </a:cubicBezTo>
                <a:cubicBezTo>
                  <a:pt x="155234" y="250262"/>
                  <a:pt x="153519" y="251998"/>
                  <a:pt x="151392" y="253129"/>
                </a:cubicBezTo>
                <a:lnTo>
                  <a:pt x="24106" y="299674"/>
                </a:lnTo>
                <a:cubicBezTo>
                  <a:pt x="4834" y="309993"/>
                  <a:pt x="-5072" y="333044"/>
                  <a:pt x="2770" y="353459"/>
                </a:cubicBezTo>
                <a:cubicBezTo>
                  <a:pt x="11149" y="375617"/>
                  <a:pt x="35901" y="386790"/>
                  <a:pt x="58047" y="378411"/>
                </a:cubicBezTo>
                <a:cubicBezTo>
                  <a:pt x="59793" y="377760"/>
                  <a:pt x="61476" y="376998"/>
                  <a:pt x="63095" y="376128"/>
                </a:cubicBezTo>
                <a:lnTo>
                  <a:pt x="180158" y="291832"/>
                </a:lnTo>
                <a:cubicBezTo>
                  <a:pt x="186063" y="288676"/>
                  <a:pt x="193429" y="290908"/>
                  <a:pt x="196572" y="296814"/>
                </a:cubicBezTo>
                <a:cubicBezTo>
                  <a:pt x="197525" y="298573"/>
                  <a:pt x="198001" y="300538"/>
                  <a:pt x="198001" y="302532"/>
                </a:cubicBezTo>
                <a:lnTo>
                  <a:pt x="178951" y="440073"/>
                </a:lnTo>
                <a:cubicBezTo>
                  <a:pt x="178951" y="462488"/>
                  <a:pt x="195334" y="482523"/>
                  <a:pt x="217654" y="484523"/>
                </a:cubicBezTo>
                <a:cubicBezTo>
                  <a:pt x="241244" y="486837"/>
                  <a:pt x="262263" y="469588"/>
                  <a:pt x="264581" y="445994"/>
                </a:cubicBezTo>
                <a:cubicBezTo>
                  <a:pt x="264708" y="444594"/>
                  <a:pt x="264771" y="443191"/>
                  <a:pt x="264771" y="441787"/>
                </a:cubicBezTo>
                <a:lnTo>
                  <a:pt x="245721" y="302405"/>
                </a:lnTo>
                <a:cubicBezTo>
                  <a:pt x="245721" y="295705"/>
                  <a:pt x="251150" y="290276"/>
                  <a:pt x="257850" y="290273"/>
                </a:cubicBezTo>
                <a:cubicBezTo>
                  <a:pt x="259850" y="290273"/>
                  <a:pt x="261818" y="290765"/>
                  <a:pt x="263565" y="291705"/>
                </a:cubicBezTo>
                <a:lnTo>
                  <a:pt x="380881" y="376033"/>
                </a:lnTo>
                <a:cubicBezTo>
                  <a:pt x="401836" y="387171"/>
                  <a:pt x="427839" y="379221"/>
                  <a:pt x="438984" y="358272"/>
                </a:cubicBezTo>
                <a:cubicBezTo>
                  <a:pt x="439809" y="356685"/>
                  <a:pt x="440571" y="355046"/>
                  <a:pt x="441206" y="353364"/>
                </a:cubicBezTo>
                <a:cubicBezTo>
                  <a:pt x="449016" y="332917"/>
                  <a:pt x="439110" y="309898"/>
                  <a:pt x="419838" y="299579"/>
                </a:cubicBezTo>
              </a:path>
            </a:pathLst>
          </a:custGeom>
          <a:solidFill>
            <a:schemeClr val="tx2"/>
          </a:solidFill>
          <a:ln w="317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46977DFD-6350-4577-9835-7D97ED222C63}"/>
              </a:ext>
            </a:extLst>
          </p:cNvPr>
          <p:cNvSpPr/>
          <p:nvPr userDrawn="1"/>
        </p:nvSpPr>
        <p:spPr>
          <a:xfrm>
            <a:off x="3797200" y="2644337"/>
            <a:ext cx="496589" cy="496631"/>
          </a:xfrm>
          <a:custGeom>
            <a:avLst/>
            <a:gdLst>
              <a:gd name="connsiteX0" fmla="*/ 248257 w 496589"/>
              <a:gd name="connsiteY0" fmla="*/ 496504 h 496631"/>
              <a:gd name="connsiteX1" fmla="*/ 222381 w 496589"/>
              <a:gd name="connsiteY1" fmla="*/ 485773 h 496631"/>
              <a:gd name="connsiteX2" fmla="*/ 10736 w 496589"/>
              <a:gd name="connsiteY2" fmla="*/ 274254 h 496631"/>
              <a:gd name="connsiteX3" fmla="*/ 10672 w 496589"/>
              <a:gd name="connsiteY3" fmla="*/ 222527 h 496631"/>
              <a:gd name="connsiteX4" fmla="*/ 10736 w 496589"/>
              <a:gd name="connsiteY4" fmla="*/ 222470 h 496631"/>
              <a:gd name="connsiteX5" fmla="*/ 222349 w 496589"/>
              <a:gd name="connsiteY5" fmla="*/ 10729 h 496631"/>
              <a:gd name="connsiteX6" fmla="*/ 274134 w 496589"/>
              <a:gd name="connsiteY6" fmla="*/ 10716 h 496631"/>
              <a:gd name="connsiteX7" fmla="*/ 274134 w 496589"/>
              <a:gd name="connsiteY7" fmla="*/ 10729 h 496631"/>
              <a:gd name="connsiteX8" fmla="*/ 485874 w 496589"/>
              <a:gd name="connsiteY8" fmla="*/ 222470 h 496631"/>
              <a:gd name="connsiteX9" fmla="*/ 485874 w 496589"/>
              <a:gd name="connsiteY9" fmla="*/ 274254 h 496631"/>
              <a:gd name="connsiteX10" fmla="*/ 274229 w 496589"/>
              <a:gd name="connsiteY10" fmla="*/ 485900 h 496631"/>
              <a:gd name="connsiteX11" fmla="*/ 248321 w 496589"/>
              <a:gd name="connsiteY11" fmla="*/ 496631 h 496631"/>
              <a:gd name="connsiteX12" fmla="*/ 62520 w 496589"/>
              <a:gd name="connsiteY12" fmla="*/ 248378 h 496631"/>
              <a:gd name="connsiteX13" fmla="*/ 124845 w 496589"/>
              <a:gd name="connsiteY13" fmla="*/ 295400 h 496631"/>
              <a:gd name="connsiteX14" fmla="*/ 201267 w 496589"/>
              <a:gd name="connsiteY14" fmla="*/ 371854 h 496631"/>
              <a:gd name="connsiteX15" fmla="*/ 248321 w 496589"/>
              <a:gd name="connsiteY15" fmla="*/ 434179 h 496631"/>
              <a:gd name="connsiteX16" fmla="*/ 295374 w 496589"/>
              <a:gd name="connsiteY16" fmla="*/ 371822 h 496631"/>
              <a:gd name="connsiteX17" fmla="*/ 371796 w 496589"/>
              <a:gd name="connsiteY17" fmla="*/ 295400 h 496631"/>
              <a:gd name="connsiteX18" fmla="*/ 434122 w 496589"/>
              <a:gd name="connsiteY18" fmla="*/ 248378 h 496631"/>
              <a:gd name="connsiteX19" fmla="*/ 371733 w 496589"/>
              <a:gd name="connsiteY19" fmla="*/ 201229 h 496631"/>
              <a:gd name="connsiteX20" fmla="*/ 295374 w 496589"/>
              <a:gd name="connsiteY20" fmla="*/ 125029 h 496631"/>
              <a:gd name="connsiteX21" fmla="*/ 248321 w 496589"/>
              <a:gd name="connsiteY21" fmla="*/ 62672 h 496631"/>
              <a:gd name="connsiteX22" fmla="*/ 201204 w 496589"/>
              <a:gd name="connsiteY22" fmla="*/ 125029 h 496631"/>
              <a:gd name="connsiteX23" fmla="*/ 124782 w 496589"/>
              <a:gd name="connsiteY23" fmla="*/ 201229 h 49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589" h="496631">
                <a:moveTo>
                  <a:pt x="248257" y="496504"/>
                </a:moveTo>
                <a:cubicBezTo>
                  <a:pt x="238542" y="496498"/>
                  <a:pt x="229239" y="492640"/>
                  <a:pt x="222381" y="485773"/>
                </a:cubicBezTo>
                <a:lnTo>
                  <a:pt x="10736" y="274254"/>
                </a:lnTo>
                <a:cubicBezTo>
                  <a:pt x="-3552" y="259986"/>
                  <a:pt x="-3584" y="236827"/>
                  <a:pt x="10672" y="222527"/>
                </a:cubicBezTo>
                <a:cubicBezTo>
                  <a:pt x="10704" y="222508"/>
                  <a:pt x="10704" y="222489"/>
                  <a:pt x="10736" y="222470"/>
                </a:cubicBezTo>
                <a:lnTo>
                  <a:pt x="222349" y="10729"/>
                </a:lnTo>
                <a:cubicBezTo>
                  <a:pt x="236637" y="-3571"/>
                  <a:pt x="259815" y="-3577"/>
                  <a:pt x="274134" y="10716"/>
                </a:cubicBezTo>
                <a:cubicBezTo>
                  <a:pt x="274134" y="10720"/>
                  <a:pt x="274134" y="10726"/>
                  <a:pt x="274134" y="10729"/>
                </a:cubicBezTo>
                <a:lnTo>
                  <a:pt x="485874" y="222470"/>
                </a:lnTo>
                <a:cubicBezTo>
                  <a:pt x="500162" y="236773"/>
                  <a:pt x="500162" y="259951"/>
                  <a:pt x="485874" y="274254"/>
                </a:cubicBezTo>
                <a:lnTo>
                  <a:pt x="274229" y="485900"/>
                </a:lnTo>
                <a:cubicBezTo>
                  <a:pt x="267339" y="492761"/>
                  <a:pt x="258036" y="496622"/>
                  <a:pt x="248321" y="496631"/>
                </a:cubicBezTo>
                <a:moveTo>
                  <a:pt x="62520" y="248378"/>
                </a:moveTo>
                <a:lnTo>
                  <a:pt x="124845" y="295400"/>
                </a:lnTo>
                <a:cubicBezTo>
                  <a:pt x="153738" y="317221"/>
                  <a:pt x="179455" y="342952"/>
                  <a:pt x="201267" y="371854"/>
                </a:cubicBezTo>
                <a:lnTo>
                  <a:pt x="248321" y="434179"/>
                </a:lnTo>
                <a:lnTo>
                  <a:pt x="295374" y="371822"/>
                </a:lnTo>
                <a:cubicBezTo>
                  <a:pt x="317187" y="342945"/>
                  <a:pt x="342904" y="317228"/>
                  <a:pt x="371796" y="295400"/>
                </a:cubicBezTo>
                <a:lnTo>
                  <a:pt x="434122" y="248378"/>
                </a:lnTo>
                <a:lnTo>
                  <a:pt x="371733" y="201229"/>
                </a:lnTo>
                <a:cubicBezTo>
                  <a:pt x="342872" y="179484"/>
                  <a:pt x="317187" y="153839"/>
                  <a:pt x="295374" y="125029"/>
                </a:cubicBezTo>
                <a:lnTo>
                  <a:pt x="248321" y="62672"/>
                </a:lnTo>
                <a:lnTo>
                  <a:pt x="201204" y="125029"/>
                </a:lnTo>
                <a:cubicBezTo>
                  <a:pt x="179392" y="153849"/>
                  <a:pt x="153674" y="179493"/>
                  <a:pt x="124782" y="201229"/>
                </a:cubicBezTo>
                <a:close/>
              </a:path>
            </a:pathLst>
          </a:custGeom>
          <a:solidFill>
            <a:schemeClr val="tx2"/>
          </a:solidFill>
          <a:ln w="317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55FB904-E4B1-4D6E-BC6D-E807F98054BD}"/>
              </a:ext>
            </a:extLst>
          </p:cNvPr>
          <p:cNvSpPr/>
          <p:nvPr userDrawn="1"/>
        </p:nvSpPr>
        <p:spPr>
          <a:xfrm>
            <a:off x="1110579" y="2643867"/>
            <a:ext cx="464558" cy="485663"/>
          </a:xfrm>
          <a:custGeom>
            <a:avLst/>
            <a:gdLst>
              <a:gd name="connsiteX0" fmla="*/ 451743 w 464558"/>
              <a:gd name="connsiteY0" fmla="*/ 211574 h 485663"/>
              <a:gd name="connsiteX1" fmla="*/ 451743 w 464558"/>
              <a:gd name="connsiteY1" fmla="*/ 274026 h 485663"/>
              <a:gd name="connsiteX2" fmla="*/ 252861 w 464558"/>
              <a:gd name="connsiteY2" fmla="*/ 480814 h 485663"/>
              <a:gd name="connsiteX3" fmla="*/ 293469 w 464558"/>
              <a:gd name="connsiteY3" fmla="*/ 341114 h 485663"/>
              <a:gd name="connsiteX4" fmla="*/ 372146 w 464558"/>
              <a:gd name="connsiteY4" fmla="*/ 279328 h 485663"/>
              <a:gd name="connsiteX5" fmla="*/ 414087 w 464558"/>
              <a:gd name="connsiteY5" fmla="*/ 254214 h 485663"/>
              <a:gd name="connsiteX6" fmla="*/ 417669 w 464558"/>
              <a:gd name="connsiteY6" fmla="*/ 234967 h 485663"/>
              <a:gd name="connsiteX7" fmla="*/ 414087 w 464558"/>
              <a:gd name="connsiteY7" fmla="*/ 231386 h 485663"/>
              <a:gd name="connsiteX8" fmla="*/ 372146 w 464558"/>
              <a:gd name="connsiteY8" fmla="*/ 206271 h 485663"/>
              <a:gd name="connsiteX9" fmla="*/ 293469 w 464558"/>
              <a:gd name="connsiteY9" fmla="*/ 144549 h 485663"/>
              <a:gd name="connsiteX10" fmla="*/ 252861 w 464558"/>
              <a:gd name="connsiteY10" fmla="*/ 4849 h 485663"/>
              <a:gd name="connsiteX11" fmla="*/ 451743 w 464558"/>
              <a:gd name="connsiteY11" fmla="*/ 211637 h 485663"/>
              <a:gd name="connsiteX12" fmla="*/ 210856 w 464558"/>
              <a:gd name="connsiteY12" fmla="*/ 211637 h 485663"/>
              <a:gd name="connsiteX13" fmla="*/ 12006 w 464558"/>
              <a:gd name="connsiteY13" fmla="*/ 4849 h 485663"/>
              <a:gd name="connsiteX14" fmla="*/ 52582 w 464558"/>
              <a:gd name="connsiteY14" fmla="*/ 144549 h 485663"/>
              <a:gd name="connsiteX15" fmla="*/ 131354 w 464558"/>
              <a:gd name="connsiteY15" fmla="*/ 206303 h 485663"/>
              <a:gd name="connsiteX16" fmla="*/ 173327 w 464558"/>
              <a:gd name="connsiteY16" fmla="*/ 231417 h 485663"/>
              <a:gd name="connsiteX17" fmla="*/ 176909 w 464558"/>
              <a:gd name="connsiteY17" fmla="*/ 250664 h 485663"/>
              <a:gd name="connsiteX18" fmla="*/ 173327 w 464558"/>
              <a:gd name="connsiteY18" fmla="*/ 254246 h 485663"/>
              <a:gd name="connsiteX19" fmla="*/ 131354 w 464558"/>
              <a:gd name="connsiteY19" fmla="*/ 279360 h 485663"/>
              <a:gd name="connsiteX20" fmla="*/ 52582 w 464558"/>
              <a:gd name="connsiteY20" fmla="*/ 341114 h 485663"/>
              <a:gd name="connsiteX21" fmla="*/ 12006 w 464558"/>
              <a:gd name="connsiteY21" fmla="*/ 480814 h 485663"/>
              <a:gd name="connsiteX22" fmla="*/ 210856 w 464558"/>
              <a:gd name="connsiteY22" fmla="*/ 274026 h 485663"/>
              <a:gd name="connsiteX23" fmla="*/ 210856 w 464558"/>
              <a:gd name="connsiteY23" fmla="*/ 211574 h 48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4558" h="485663">
                <a:moveTo>
                  <a:pt x="451743" y="211574"/>
                </a:moveTo>
                <a:cubicBezTo>
                  <a:pt x="468831" y="228884"/>
                  <a:pt x="468831" y="256716"/>
                  <a:pt x="451743" y="274026"/>
                </a:cubicBezTo>
                <a:lnTo>
                  <a:pt x="252861" y="480814"/>
                </a:lnTo>
                <a:cubicBezTo>
                  <a:pt x="220698" y="513008"/>
                  <a:pt x="259782" y="375340"/>
                  <a:pt x="293469" y="341114"/>
                </a:cubicBezTo>
                <a:cubicBezTo>
                  <a:pt x="316967" y="317263"/>
                  <a:pt x="343406" y="296502"/>
                  <a:pt x="372146" y="279328"/>
                </a:cubicBezTo>
                <a:lnTo>
                  <a:pt x="414087" y="254214"/>
                </a:lnTo>
                <a:cubicBezTo>
                  <a:pt x="420390" y="249890"/>
                  <a:pt x="421996" y="241273"/>
                  <a:pt x="417669" y="234967"/>
                </a:cubicBezTo>
                <a:cubicBezTo>
                  <a:pt x="416707" y="233564"/>
                  <a:pt x="415491" y="232348"/>
                  <a:pt x="414087" y="231386"/>
                </a:cubicBezTo>
                <a:lnTo>
                  <a:pt x="372146" y="206271"/>
                </a:lnTo>
                <a:cubicBezTo>
                  <a:pt x="343409" y="189117"/>
                  <a:pt x="316971" y="168378"/>
                  <a:pt x="293469" y="144549"/>
                </a:cubicBezTo>
                <a:cubicBezTo>
                  <a:pt x="259782" y="110291"/>
                  <a:pt x="220698" y="-27377"/>
                  <a:pt x="252861" y="4849"/>
                </a:cubicBezTo>
                <a:lnTo>
                  <a:pt x="451743" y="211637"/>
                </a:lnTo>
                <a:moveTo>
                  <a:pt x="210856" y="211637"/>
                </a:moveTo>
                <a:lnTo>
                  <a:pt x="12006" y="4849"/>
                </a:lnTo>
                <a:cubicBezTo>
                  <a:pt x="-20189" y="-27345"/>
                  <a:pt x="18895" y="110323"/>
                  <a:pt x="52582" y="144549"/>
                </a:cubicBezTo>
                <a:cubicBezTo>
                  <a:pt x="76112" y="168394"/>
                  <a:pt x="102582" y="189146"/>
                  <a:pt x="131354" y="206303"/>
                </a:cubicBezTo>
                <a:lnTo>
                  <a:pt x="173327" y="231417"/>
                </a:lnTo>
                <a:cubicBezTo>
                  <a:pt x="179630" y="235742"/>
                  <a:pt x="181236" y="244359"/>
                  <a:pt x="176909" y="250664"/>
                </a:cubicBezTo>
                <a:cubicBezTo>
                  <a:pt x="175947" y="252068"/>
                  <a:pt x="174731" y="253284"/>
                  <a:pt x="173327" y="254246"/>
                </a:cubicBezTo>
                <a:lnTo>
                  <a:pt x="131354" y="279360"/>
                </a:lnTo>
                <a:cubicBezTo>
                  <a:pt x="102582" y="296518"/>
                  <a:pt x="76112" y="317270"/>
                  <a:pt x="52582" y="341114"/>
                </a:cubicBezTo>
                <a:cubicBezTo>
                  <a:pt x="18895" y="375372"/>
                  <a:pt x="-20189" y="513040"/>
                  <a:pt x="12006" y="480814"/>
                </a:cubicBezTo>
                <a:lnTo>
                  <a:pt x="210856" y="274026"/>
                </a:lnTo>
                <a:cubicBezTo>
                  <a:pt x="227944" y="256716"/>
                  <a:pt x="227944" y="228884"/>
                  <a:pt x="210856" y="211574"/>
                </a:cubicBezTo>
              </a:path>
            </a:pathLst>
          </a:custGeom>
          <a:solidFill>
            <a:schemeClr val="tx2"/>
          </a:solidFill>
          <a:ln w="317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E11962B4-D0FB-4DC8-A1FE-E3712C8FC567}"/>
              </a:ext>
            </a:extLst>
          </p:cNvPr>
          <p:cNvSpPr/>
          <p:nvPr userDrawn="1"/>
        </p:nvSpPr>
        <p:spPr>
          <a:xfrm>
            <a:off x="4475543" y="2646565"/>
            <a:ext cx="513611" cy="488249"/>
          </a:xfrm>
          <a:custGeom>
            <a:avLst/>
            <a:gdLst>
              <a:gd name="connsiteX0" fmla="*/ 103886 w 513611"/>
              <a:gd name="connsiteY0" fmla="*/ 430300 h 488249"/>
              <a:gd name="connsiteX1" fmla="*/ 91377 w 513611"/>
              <a:gd name="connsiteY1" fmla="*/ 427887 h 488249"/>
              <a:gd name="connsiteX2" fmla="*/ 80359 w 513611"/>
              <a:gd name="connsiteY2" fmla="*/ 420584 h 488249"/>
              <a:gd name="connsiteX3" fmla="*/ 80359 w 513611"/>
              <a:gd name="connsiteY3" fmla="*/ 373572 h 488249"/>
              <a:gd name="connsiteX4" fmla="*/ 80359 w 513611"/>
              <a:gd name="connsiteY4" fmla="*/ 373563 h 488249"/>
              <a:gd name="connsiteX5" fmla="*/ 171514 w 513611"/>
              <a:gd name="connsiteY5" fmla="*/ 293426 h 488249"/>
              <a:gd name="connsiteX6" fmla="*/ 297053 w 513611"/>
              <a:gd name="connsiteY6" fmla="*/ 167886 h 488249"/>
              <a:gd name="connsiteX7" fmla="*/ 377190 w 513611"/>
              <a:gd name="connsiteY7" fmla="*/ 76732 h 488249"/>
              <a:gd name="connsiteX8" fmla="*/ 424212 w 513611"/>
              <a:gd name="connsiteY8" fmla="*/ 76732 h 488249"/>
              <a:gd name="connsiteX9" fmla="*/ 424212 w 513611"/>
              <a:gd name="connsiteY9" fmla="*/ 123754 h 488249"/>
              <a:gd name="connsiteX10" fmla="*/ 333058 w 513611"/>
              <a:gd name="connsiteY10" fmla="*/ 203859 h 488249"/>
              <a:gd name="connsiteX11" fmla="*/ 207582 w 513611"/>
              <a:gd name="connsiteY11" fmla="*/ 329398 h 488249"/>
              <a:gd name="connsiteX12" fmla="*/ 127445 w 513611"/>
              <a:gd name="connsiteY12" fmla="*/ 420584 h 488249"/>
              <a:gd name="connsiteX13" fmla="*/ 103949 w 513611"/>
              <a:gd name="connsiteY13" fmla="*/ 430300 h 488249"/>
              <a:gd name="connsiteX14" fmla="*/ 45847 w 513611"/>
              <a:gd name="connsiteY14" fmla="*/ 281075 h 488249"/>
              <a:gd name="connsiteX15" fmla="*/ 56833 w 513611"/>
              <a:gd name="connsiteY15" fmla="*/ 273772 h 488249"/>
              <a:gd name="connsiteX16" fmla="*/ 134557 w 513611"/>
              <a:gd name="connsiteY16" fmla="*/ 183888 h 488249"/>
              <a:gd name="connsiteX17" fmla="*/ 183991 w 513611"/>
              <a:gd name="connsiteY17" fmla="*/ 134422 h 488249"/>
              <a:gd name="connsiteX18" fmla="*/ 273907 w 513611"/>
              <a:gd name="connsiteY18" fmla="*/ 56761 h 488249"/>
              <a:gd name="connsiteX19" fmla="*/ 273907 w 513611"/>
              <a:gd name="connsiteY19" fmla="*/ 9739 h 488249"/>
              <a:gd name="connsiteX20" fmla="*/ 226885 w 513611"/>
              <a:gd name="connsiteY20" fmla="*/ 9739 h 488249"/>
              <a:gd name="connsiteX21" fmla="*/ 149193 w 513611"/>
              <a:gd name="connsiteY21" fmla="*/ 99655 h 488249"/>
              <a:gd name="connsiteX22" fmla="*/ 99632 w 513611"/>
              <a:gd name="connsiteY22" fmla="*/ 149090 h 488249"/>
              <a:gd name="connsiteX23" fmla="*/ 9716 w 513611"/>
              <a:gd name="connsiteY23" fmla="*/ 226782 h 488249"/>
              <a:gd name="connsiteX24" fmla="*/ 9716 w 513611"/>
              <a:gd name="connsiteY24" fmla="*/ 273804 h 488249"/>
              <a:gd name="connsiteX25" fmla="*/ 20733 w 513611"/>
              <a:gd name="connsiteY25" fmla="*/ 281107 h 488249"/>
              <a:gd name="connsiteX26" fmla="*/ 45752 w 513611"/>
              <a:gd name="connsiteY26" fmla="*/ 281107 h 488249"/>
              <a:gd name="connsiteX27" fmla="*/ 275812 w 513611"/>
              <a:gd name="connsiteY27" fmla="*/ 485799 h 488249"/>
              <a:gd name="connsiteX28" fmla="*/ 286957 w 513611"/>
              <a:gd name="connsiteY28" fmla="*/ 478401 h 488249"/>
              <a:gd name="connsiteX29" fmla="*/ 364617 w 513611"/>
              <a:gd name="connsiteY29" fmla="*/ 388485 h 488249"/>
              <a:gd name="connsiteX30" fmla="*/ 413957 w 513611"/>
              <a:gd name="connsiteY30" fmla="*/ 339146 h 488249"/>
              <a:gd name="connsiteX31" fmla="*/ 503872 w 513611"/>
              <a:gd name="connsiteY31" fmla="*/ 261485 h 488249"/>
              <a:gd name="connsiteX32" fmla="*/ 503872 w 513611"/>
              <a:gd name="connsiteY32" fmla="*/ 214463 h 488249"/>
              <a:gd name="connsiteX33" fmla="*/ 456851 w 513611"/>
              <a:gd name="connsiteY33" fmla="*/ 214463 h 488249"/>
              <a:gd name="connsiteX34" fmla="*/ 379190 w 513611"/>
              <a:gd name="connsiteY34" fmla="*/ 304379 h 488249"/>
              <a:gd name="connsiteX35" fmla="*/ 329724 w 513611"/>
              <a:gd name="connsiteY35" fmla="*/ 353814 h 488249"/>
              <a:gd name="connsiteX36" fmla="*/ 239840 w 513611"/>
              <a:gd name="connsiteY36" fmla="*/ 431475 h 488249"/>
              <a:gd name="connsiteX37" fmla="*/ 239776 w 513611"/>
              <a:gd name="connsiteY37" fmla="*/ 478487 h 488249"/>
              <a:gd name="connsiteX38" fmla="*/ 275844 w 513611"/>
              <a:gd name="connsiteY38" fmla="*/ 485799 h 48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3611" h="488249">
                <a:moveTo>
                  <a:pt x="103886" y="430300"/>
                </a:moveTo>
                <a:cubicBezTo>
                  <a:pt x="99600" y="430306"/>
                  <a:pt x="95345" y="429487"/>
                  <a:pt x="91377" y="427887"/>
                </a:cubicBezTo>
                <a:cubicBezTo>
                  <a:pt x="87249" y="426204"/>
                  <a:pt x="83503" y="423721"/>
                  <a:pt x="80359" y="420584"/>
                </a:cubicBezTo>
                <a:cubicBezTo>
                  <a:pt x="67373" y="407605"/>
                  <a:pt x="67373" y="386558"/>
                  <a:pt x="80359" y="373572"/>
                </a:cubicBezTo>
                <a:cubicBezTo>
                  <a:pt x="80359" y="373569"/>
                  <a:pt x="80359" y="373566"/>
                  <a:pt x="80359" y="373563"/>
                </a:cubicBezTo>
                <a:lnTo>
                  <a:pt x="171514" y="293426"/>
                </a:lnTo>
                <a:cubicBezTo>
                  <a:pt x="216027" y="254329"/>
                  <a:pt x="257969" y="212396"/>
                  <a:pt x="297053" y="167886"/>
                </a:cubicBezTo>
                <a:lnTo>
                  <a:pt x="377190" y="76732"/>
                </a:lnTo>
                <a:cubicBezTo>
                  <a:pt x="390176" y="63746"/>
                  <a:pt x="411226" y="63746"/>
                  <a:pt x="424212" y="76732"/>
                </a:cubicBezTo>
                <a:cubicBezTo>
                  <a:pt x="437197" y="89718"/>
                  <a:pt x="437197" y="110768"/>
                  <a:pt x="424212" y="123754"/>
                </a:cubicBezTo>
                <a:lnTo>
                  <a:pt x="333058" y="203859"/>
                </a:lnTo>
                <a:cubicBezTo>
                  <a:pt x="288576" y="242975"/>
                  <a:pt x="246666" y="284907"/>
                  <a:pt x="207582" y="329398"/>
                </a:cubicBezTo>
                <a:lnTo>
                  <a:pt x="127445" y="420584"/>
                </a:lnTo>
                <a:cubicBezTo>
                  <a:pt x="121222" y="426836"/>
                  <a:pt x="112776" y="430335"/>
                  <a:pt x="103949" y="430300"/>
                </a:cubicBezTo>
                <a:moveTo>
                  <a:pt x="45847" y="281075"/>
                </a:moveTo>
                <a:cubicBezTo>
                  <a:pt x="49943" y="279392"/>
                  <a:pt x="53689" y="276909"/>
                  <a:pt x="56833" y="273772"/>
                </a:cubicBezTo>
                <a:lnTo>
                  <a:pt x="134557" y="183888"/>
                </a:lnTo>
                <a:cubicBezTo>
                  <a:pt x="150178" y="166578"/>
                  <a:pt x="166688" y="150068"/>
                  <a:pt x="183991" y="134422"/>
                </a:cubicBezTo>
                <a:lnTo>
                  <a:pt x="273907" y="56761"/>
                </a:lnTo>
                <a:cubicBezTo>
                  <a:pt x="286893" y="43775"/>
                  <a:pt x="286893" y="22725"/>
                  <a:pt x="273907" y="9739"/>
                </a:cubicBezTo>
                <a:cubicBezTo>
                  <a:pt x="260922" y="-3246"/>
                  <a:pt x="239871" y="-3246"/>
                  <a:pt x="226885" y="9739"/>
                </a:cubicBezTo>
                <a:lnTo>
                  <a:pt x="149193" y="99655"/>
                </a:lnTo>
                <a:cubicBezTo>
                  <a:pt x="133541" y="116969"/>
                  <a:pt x="116999" y="133466"/>
                  <a:pt x="99632" y="149090"/>
                </a:cubicBezTo>
                <a:lnTo>
                  <a:pt x="9716" y="226782"/>
                </a:lnTo>
                <a:cubicBezTo>
                  <a:pt x="-3239" y="239781"/>
                  <a:pt x="-3239" y="260806"/>
                  <a:pt x="9716" y="273804"/>
                </a:cubicBezTo>
                <a:cubicBezTo>
                  <a:pt x="12891" y="276935"/>
                  <a:pt x="16605" y="279414"/>
                  <a:pt x="20733" y="281107"/>
                </a:cubicBezTo>
                <a:cubicBezTo>
                  <a:pt x="28766" y="284326"/>
                  <a:pt x="37719" y="284326"/>
                  <a:pt x="45752" y="281107"/>
                </a:cubicBezTo>
                <a:moveTo>
                  <a:pt x="275812" y="485799"/>
                </a:moveTo>
                <a:cubicBezTo>
                  <a:pt x="279972" y="484107"/>
                  <a:pt x="283782" y="481592"/>
                  <a:pt x="286957" y="478401"/>
                </a:cubicBezTo>
                <a:lnTo>
                  <a:pt x="364617" y="388485"/>
                </a:lnTo>
                <a:cubicBezTo>
                  <a:pt x="380206" y="371210"/>
                  <a:pt x="396685" y="354744"/>
                  <a:pt x="413957" y="339146"/>
                </a:cubicBezTo>
                <a:lnTo>
                  <a:pt x="503872" y="261485"/>
                </a:lnTo>
                <a:cubicBezTo>
                  <a:pt x="516858" y="248499"/>
                  <a:pt x="516858" y="227449"/>
                  <a:pt x="503872" y="214463"/>
                </a:cubicBezTo>
                <a:cubicBezTo>
                  <a:pt x="490887" y="201478"/>
                  <a:pt x="469836" y="201478"/>
                  <a:pt x="456851" y="214463"/>
                </a:cubicBezTo>
                <a:lnTo>
                  <a:pt x="379190" y="304379"/>
                </a:lnTo>
                <a:cubicBezTo>
                  <a:pt x="363538" y="321680"/>
                  <a:pt x="347028" y="338180"/>
                  <a:pt x="329724" y="353814"/>
                </a:cubicBezTo>
                <a:lnTo>
                  <a:pt x="239840" y="431475"/>
                </a:lnTo>
                <a:cubicBezTo>
                  <a:pt x="226854" y="444441"/>
                  <a:pt x="226822" y="465488"/>
                  <a:pt x="239776" y="478487"/>
                </a:cubicBezTo>
                <a:cubicBezTo>
                  <a:pt x="249238" y="487958"/>
                  <a:pt x="263461" y="490841"/>
                  <a:pt x="275844" y="485799"/>
                </a:cubicBezTo>
              </a:path>
            </a:pathLst>
          </a:custGeom>
          <a:solidFill>
            <a:schemeClr val="tx2"/>
          </a:solidFill>
          <a:ln w="3175" cap="flat">
            <a:noFill/>
            <a:prstDash val="solid"/>
            <a:miter/>
          </a:ln>
        </p:spPr>
        <p:txBody>
          <a:bodyPr rtlCol="0" anchor="ctr"/>
          <a:lstStyle/>
          <a:p>
            <a:endParaRPr lang="en-IN"/>
          </a:p>
        </p:txBody>
      </p:sp>
      <p:grpSp>
        <p:nvGrpSpPr>
          <p:cNvPr id="23" name="Group 22">
            <a:extLst>
              <a:ext uri="{FF2B5EF4-FFF2-40B4-BE49-F238E27FC236}">
                <a16:creationId xmlns:a16="http://schemas.microsoft.com/office/drawing/2014/main" id="{FE31D956-A60B-4E00-9C9A-9EDB3F7490C8}"/>
              </a:ext>
            </a:extLst>
          </p:cNvPr>
          <p:cNvGrpSpPr/>
          <p:nvPr userDrawn="1"/>
        </p:nvGrpSpPr>
        <p:grpSpPr>
          <a:xfrm>
            <a:off x="12571367" y="0"/>
            <a:ext cx="1872208" cy="2313645"/>
            <a:chOff x="12674314" y="6424422"/>
            <a:chExt cx="2870527" cy="3547352"/>
          </a:xfrm>
        </p:grpSpPr>
        <p:sp>
          <p:nvSpPr>
            <p:cNvPr id="24" name="Freeform: Shape 23">
              <a:extLst>
                <a:ext uri="{FF2B5EF4-FFF2-40B4-BE49-F238E27FC236}">
                  <a16:creationId xmlns:a16="http://schemas.microsoft.com/office/drawing/2014/main" id="{6DE3EBAC-002B-4292-89AC-3D7E70D18049}"/>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5" name="Text Placeholder 15">
              <a:extLst>
                <a:ext uri="{FF2B5EF4-FFF2-40B4-BE49-F238E27FC236}">
                  <a16:creationId xmlns:a16="http://schemas.microsoft.com/office/drawing/2014/main" id="{89133338-EBF9-4F23-9D05-AD9DD4C9B0A4}"/>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472508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50"/>
                                        <p:tgtEl>
                                          <p:spTgt spid="18"/>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50"/>
                                        <p:tgtEl>
                                          <p:spTgt spid="16"/>
                                        </p:tgtEl>
                                      </p:cBhvr>
                                    </p:animEffect>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50"/>
                                        <p:tgtEl>
                                          <p:spTgt spid="20"/>
                                        </p:tgtEl>
                                      </p:cBhvr>
                                    </p:animEffect>
                                  </p:childTnLst>
                                </p:cTn>
                              </p:par>
                            </p:childTnLst>
                          </p:cTn>
                        </p:par>
                        <p:par>
                          <p:cTn id="16" fill="hold">
                            <p:stCondLst>
                              <p:cond delay="45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50"/>
                                        <p:tgtEl>
                                          <p:spTgt spid="21"/>
                                        </p:tgtEl>
                                      </p:cBhvr>
                                    </p:animEffect>
                                  </p:childTnLst>
                                </p:cTn>
                              </p:par>
                            </p:childTnLst>
                          </p:cTn>
                        </p:par>
                        <p:par>
                          <p:cTn id="20" fill="hold">
                            <p:stCondLst>
                              <p:cond delay="6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50"/>
                                        <p:tgtEl>
                                          <p:spTgt spid="22"/>
                                        </p:tgtEl>
                                      </p:cBhvr>
                                    </p:animEffect>
                                  </p:childTnLst>
                                </p:cTn>
                              </p:par>
                            </p:childTnLst>
                          </p:cTn>
                        </p:par>
                        <p:par>
                          <p:cTn id="24" fill="hold">
                            <p:stCondLst>
                              <p:cond delay="75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0" grpId="0" animBg="1"/>
      <p:bldP spid="21" grpId="0" animBg="1"/>
      <p:bldP spid="22" grpId="0" animBg="1"/>
    </p:bldLst>
  </p:timing>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4">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2F3A630-0C65-4A51-B897-E70C7C89CCC1}"/>
              </a:ext>
            </a:extLst>
          </p:cNvPr>
          <p:cNvSpPr/>
          <p:nvPr/>
        </p:nvSpPr>
        <p:spPr>
          <a:xfrm>
            <a:off x="0" y="0"/>
            <a:ext cx="11792013" cy="6492017"/>
          </a:xfrm>
          <a:custGeom>
            <a:avLst/>
            <a:gdLst>
              <a:gd name="connsiteX0" fmla="*/ 0 w 11792013"/>
              <a:gd name="connsiteY0" fmla="*/ 0 h 6492017"/>
              <a:gd name="connsiteX1" fmla="*/ 11792014 w 11792013"/>
              <a:gd name="connsiteY1" fmla="*/ 0 h 6492017"/>
              <a:gd name="connsiteX2" fmla="*/ 11792014 w 11792013"/>
              <a:gd name="connsiteY2" fmla="*/ 6492018 h 6492017"/>
              <a:gd name="connsiteX3" fmla="*/ 0 w 11792013"/>
              <a:gd name="connsiteY3" fmla="*/ 6492018 h 6492017"/>
            </a:gdLst>
            <a:ahLst/>
            <a:cxnLst>
              <a:cxn ang="0">
                <a:pos x="connsiteX0" y="connsiteY0"/>
              </a:cxn>
              <a:cxn ang="0">
                <a:pos x="connsiteX1" y="connsiteY1"/>
              </a:cxn>
              <a:cxn ang="0">
                <a:pos x="connsiteX2" y="connsiteY2"/>
              </a:cxn>
              <a:cxn ang="0">
                <a:pos x="connsiteX3" y="connsiteY3"/>
              </a:cxn>
            </a:cxnLst>
            <a:rect l="l" t="t" r="r" b="b"/>
            <a:pathLst>
              <a:path w="11792013" h="6492017">
                <a:moveTo>
                  <a:pt x="0" y="0"/>
                </a:moveTo>
                <a:lnTo>
                  <a:pt x="11792014" y="0"/>
                </a:lnTo>
                <a:lnTo>
                  <a:pt x="11792014" y="6492018"/>
                </a:lnTo>
                <a:lnTo>
                  <a:pt x="0" y="6492018"/>
                </a:lnTo>
                <a:close/>
              </a:path>
            </a:pathLst>
          </a:custGeom>
          <a:solidFill>
            <a:schemeClr val="tx2"/>
          </a:solidFill>
          <a:ln w="3175" cap="flat">
            <a:noFill/>
            <a:prstDash val="solid"/>
            <a:miter/>
          </a:ln>
        </p:spPr>
        <p:txBody>
          <a:bodyPr rtlCol="0" anchor="ctr"/>
          <a:lstStyle/>
          <a:p>
            <a:endParaRPr lang="en-IN"/>
          </a:p>
        </p:txBody>
      </p:sp>
      <p:pic>
        <p:nvPicPr>
          <p:cNvPr id="5" name="Picture 4" descr="A picture containing text&#10;&#10;Description automatically generated">
            <a:extLst>
              <a:ext uri="{FF2B5EF4-FFF2-40B4-BE49-F238E27FC236}">
                <a16:creationId xmlns:a16="http://schemas.microsoft.com/office/drawing/2014/main" id="{25FC1059-B0A8-46FD-8DB2-8733A986B3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9986" y="381001"/>
            <a:ext cx="11792013" cy="6477000"/>
          </a:xfrm>
          <a:prstGeom prst="rect">
            <a:avLst/>
          </a:prstGeom>
        </p:spPr>
      </p:pic>
      <p:sp>
        <p:nvSpPr>
          <p:cNvPr id="2" name="Title 1">
            <a:extLst>
              <a:ext uri="{FF2B5EF4-FFF2-40B4-BE49-F238E27FC236}">
                <a16:creationId xmlns:a16="http://schemas.microsoft.com/office/drawing/2014/main" id="{C5EE0356-F398-4B84-A76C-6CC3AC6875D0}"/>
              </a:ext>
            </a:extLst>
          </p:cNvPr>
          <p:cNvSpPr>
            <a:spLocks noGrp="1"/>
          </p:cNvSpPr>
          <p:nvPr>
            <p:ph type="ctrTitle" hasCustomPrompt="1"/>
          </p:nvPr>
        </p:nvSpPr>
        <p:spPr>
          <a:xfrm>
            <a:off x="1121290" y="2155027"/>
            <a:ext cx="4798505" cy="1231106"/>
          </a:xfrm>
        </p:spPr>
        <p:txBody>
          <a:bodyPr wrap="square" lIns="0" tIns="0" rIns="0" bIns="0" anchor="b">
            <a:spAutoFit/>
          </a:bodyPr>
          <a:lstStyle>
            <a:lvl1pPr algn="l">
              <a:lnSpc>
                <a:spcPct val="100000"/>
              </a:lnSpc>
              <a:defRPr sz="4000" b="0">
                <a:solidFill>
                  <a:schemeClr val="tx2"/>
                </a:solidFill>
                <a:latin typeface="+mj-lt"/>
              </a:defRPr>
            </a:lvl1pPr>
          </a:lstStyle>
          <a:p>
            <a:r>
              <a:rPr lang="en-GB" dirty="0"/>
              <a:t>Title of presentation here</a:t>
            </a:r>
            <a:endParaRPr lang="hi-IN" dirty="0">
              <a:solidFill>
                <a:schemeClr val="bg1"/>
              </a:solidFill>
            </a:endParaRPr>
          </a:p>
        </p:txBody>
      </p:sp>
      <p:sp>
        <p:nvSpPr>
          <p:cNvPr id="3" name="Subtitle 2">
            <a:extLst>
              <a:ext uri="{FF2B5EF4-FFF2-40B4-BE49-F238E27FC236}">
                <a16:creationId xmlns:a16="http://schemas.microsoft.com/office/drawing/2014/main" id="{356ED0E4-05D7-49D2-90F9-070BBABD1B32}"/>
              </a:ext>
            </a:extLst>
          </p:cNvPr>
          <p:cNvSpPr>
            <a:spLocks noGrp="1"/>
          </p:cNvSpPr>
          <p:nvPr>
            <p:ph type="subTitle" idx="1" hasCustomPrompt="1"/>
          </p:nvPr>
        </p:nvSpPr>
        <p:spPr>
          <a:xfrm>
            <a:off x="1121290" y="3490906"/>
            <a:ext cx="4798505" cy="316497"/>
          </a:xfrm>
          <a:prstGeom prst="rect">
            <a:avLst/>
          </a:prstGeom>
        </p:spPr>
        <p:txBody>
          <a:bodyPr lIns="0" tIns="0" rIns="0" bIns="0" anchor="t">
            <a:spAutoFit/>
          </a:bodyPr>
          <a:lstStyle>
            <a:lvl1pPr marL="0" indent="0" algn="l">
              <a:buNone/>
              <a:defRPr sz="18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title here</a:t>
            </a:r>
            <a:endParaRPr lang="en-IN" dirty="0"/>
          </a:p>
        </p:txBody>
      </p:sp>
      <p:grpSp>
        <p:nvGrpSpPr>
          <p:cNvPr id="6" name="Group 5">
            <a:extLst>
              <a:ext uri="{FF2B5EF4-FFF2-40B4-BE49-F238E27FC236}">
                <a16:creationId xmlns:a16="http://schemas.microsoft.com/office/drawing/2014/main" id="{30D44DAA-C439-4452-B8FA-F90660156394}"/>
              </a:ext>
            </a:extLst>
          </p:cNvPr>
          <p:cNvGrpSpPr/>
          <p:nvPr userDrawn="1"/>
        </p:nvGrpSpPr>
        <p:grpSpPr>
          <a:xfrm>
            <a:off x="1106995" y="1114669"/>
            <a:ext cx="1921955" cy="248868"/>
            <a:chOff x="2087541" y="-1621965"/>
            <a:chExt cx="12192054" cy="1578711"/>
          </a:xfrm>
        </p:grpSpPr>
        <p:sp>
          <p:nvSpPr>
            <p:cNvPr id="7" name="Freeform: Shape 6">
              <a:extLst>
                <a:ext uri="{FF2B5EF4-FFF2-40B4-BE49-F238E27FC236}">
                  <a16:creationId xmlns:a16="http://schemas.microsoft.com/office/drawing/2014/main" id="{5D045003-B372-40F1-89B2-EA043A4484A4}"/>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E5ECDB20-B0D6-4E9D-8B4F-837307B2C643}"/>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8561FC33-8422-4341-8E1D-EB03D7314F2B}"/>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sp>
        <p:nvSpPr>
          <p:cNvPr id="10" name="Title 1">
            <a:extLst>
              <a:ext uri="{FF2B5EF4-FFF2-40B4-BE49-F238E27FC236}">
                <a16:creationId xmlns:a16="http://schemas.microsoft.com/office/drawing/2014/main" id="{FED5957F-2FC4-4ED1-A266-39111A01ABBB}"/>
              </a:ext>
            </a:extLst>
          </p:cNvPr>
          <p:cNvSpPr txBox="1">
            <a:spLocks/>
          </p:cNvSpPr>
          <p:nvPr userDrawn="1"/>
        </p:nvSpPr>
        <p:spPr>
          <a:xfrm>
            <a:off x="1106995" y="1429954"/>
            <a:ext cx="2566480" cy="17312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500" b="1" kern="1200">
                <a:solidFill>
                  <a:schemeClr val="bg1"/>
                </a:solidFill>
                <a:latin typeface="GT America"/>
                <a:ea typeface="+mj-ea"/>
                <a:cs typeface="+mj-cs"/>
              </a:defRPr>
            </a:lvl1pPr>
          </a:lstStyle>
          <a:p>
            <a:r>
              <a:rPr lang="en-GB" sz="1250" dirty="0">
                <a:solidFill>
                  <a:schemeClr val="tx2"/>
                </a:solidFill>
              </a:rPr>
              <a:t>The world runs on code. We secure it.</a:t>
            </a:r>
          </a:p>
        </p:txBody>
      </p:sp>
      <p:pic>
        <p:nvPicPr>
          <p:cNvPr id="13" name="Graphic 12">
            <a:extLst>
              <a:ext uri="{FF2B5EF4-FFF2-40B4-BE49-F238E27FC236}">
                <a16:creationId xmlns:a16="http://schemas.microsoft.com/office/drawing/2014/main" id="{329BF001-EFCF-4FCC-A2AD-691B8FE2EAF3}"/>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5400000">
            <a:off x="4757426" y="4480847"/>
            <a:ext cx="4500246" cy="936052"/>
          </a:xfrm>
          <a:prstGeom prst="rect">
            <a:avLst/>
          </a:prstGeom>
        </p:spPr>
      </p:pic>
      <p:grpSp>
        <p:nvGrpSpPr>
          <p:cNvPr id="19" name="Group 18">
            <a:extLst>
              <a:ext uri="{FF2B5EF4-FFF2-40B4-BE49-F238E27FC236}">
                <a16:creationId xmlns:a16="http://schemas.microsoft.com/office/drawing/2014/main" id="{B494E138-3E02-40A6-B3BF-57BC06282F27}"/>
              </a:ext>
            </a:extLst>
          </p:cNvPr>
          <p:cNvGrpSpPr/>
          <p:nvPr userDrawn="1"/>
        </p:nvGrpSpPr>
        <p:grpSpPr>
          <a:xfrm>
            <a:off x="12571367" y="44624"/>
            <a:ext cx="1872208" cy="2313645"/>
            <a:chOff x="12674314" y="6424422"/>
            <a:chExt cx="2870527" cy="3547352"/>
          </a:xfrm>
        </p:grpSpPr>
        <p:sp>
          <p:nvSpPr>
            <p:cNvPr id="20" name="Freeform: Shape 19">
              <a:extLst>
                <a:ext uri="{FF2B5EF4-FFF2-40B4-BE49-F238E27FC236}">
                  <a16:creationId xmlns:a16="http://schemas.microsoft.com/office/drawing/2014/main" id="{738D9F37-5DDD-41D5-935D-1A15840936D1}"/>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1" name="Text Placeholder 15">
              <a:extLst>
                <a:ext uri="{FF2B5EF4-FFF2-40B4-BE49-F238E27FC236}">
                  <a16:creationId xmlns:a16="http://schemas.microsoft.com/office/drawing/2014/main" id="{DA03B9F2-8D5E-4802-900A-CE6169A98038}"/>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br>
                <a:rPr lang="en-GB" sz="900" dirty="0">
                  <a:solidFill>
                    <a:schemeClr val="accent4"/>
                  </a:solidFill>
                </a:rPr>
              </a:b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
        <p:nvSpPr>
          <p:cNvPr id="17" name="Rectangle 16">
            <a:extLst>
              <a:ext uri="{FF2B5EF4-FFF2-40B4-BE49-F238E27FC236}">
                <a16:creationId xmlns:a16="http://schemas.microsoft.com/office/drawing/2014/main" id="{7BB9D551-BAC2-464A-ACBF-53751789E510}"/>
              </a:ext>
            </a:extLst>
          </p:cNvPr>
          <p:cNvSpPr/>
          <p:nvPr userDrawn="1"/>
        </p:nvSpPr>
        <p:spPr>
          <a:xfrm rot="10800000">
            <a:off x="8710384" y="2982763"/>
            <a:ext cx="3481615" cy="3875238"/>
          </a:xfrm>
          <a:prstGeom prst="rect">
            <a:avLst/>
          </a:prstGeom>
          <a:blipFill dpi="0" rotWithShape="1">
            <a:blip r:embed="rId5">
              <a:alphaModFix amt="73000"/>
            </a:blip>
            <a:srcRect/>
            <a:stretch>
              <a:fillRect l="-1148" t="-610" r="-1"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a:extLst>
              <a:ext uri="{FF2B5EF4-FFF2-40B4-BE49-F238E27FC236}">
                <a16:creationId xmlns:a16="http://schemas.microsoft.com/office/drawing/2014/main" id="{09D2C22E-AD78-427E-975F-F9E2155B504D}"/>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111265" y="381001"/>
            <a:ext cx="1079500" cy="5295900"/>
          </a:xfrm>
          <a:prstGeom prst="rect">
            <a:avLst/>
          </a:prstGeom>
        </p:spPr>
      </p:pic>
    </p:spTree>
    <p:extLst>
      <p:ext uri="{BB962C8B-B14F-4D97-AF65-F5344CB8AC3E}">
        <p14:creationId xmlns:p14="http://schemas.microsoft.com/office/powerpoint/2010/main" val="274031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4">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2F3A630-0C65-4A51-B897-E70C7C89CCC1}"/>
              </a:ext>
            </a:extLst>
          </p:cNvPr>
          <p:cNvSpPr/>
          <p:nvPr/>
        </p:nvSpPr>
        <p:spPr>
          <a:xfrm>
            <a:off x="0" y="0"/>
            <a:ext cx="11792013" cy="6492017"/>
          </a:xfrm>
          <a:custGeom>
            <a:avLst/>
            <a:gdLst>
              <a:gd name="connsiteX0" fmla="*/ 0 w 11792013"/>
              <a:gd name="connsiteY0" fmla="*/ 0 h 6492017"/>
              <a:gd name="connsiteX1" fmla="*/ 11792014 w 11792013"/>
              <a:gd name="connsiteY1" fmla="*/ 0 h 6492017"/>
              <a:gd name="connsiteX2" fmla="*/ 11792014 w 11792013"/>
              <a:gd name="connsiteY2" fmla="*/ 6492018 h 6492017"/>
              <a:gd name="connsiteX3" fmla="*/ 0 w 11792013"/>
              <a:gd name="connsiteY3" fmla="*/ 6492018 h 6492017"/>
            </a:gdLst>
            <a:ahLst/>
            <a:cxnLst>
              <a:cxn ang="0">
                <a:pos x="connsiteX0" y="connsiteY0"/>
              </a:cxn>
              <a:cxn ang="0">
                <a:pos x="connsiteX1" y="connsiteY1"/>
              </a:cxn>
              <a:cxn ang="0">
                <a:pos x="connsiteX2" y="connsiteY2"/>
              </a:cxn>
              <a:cxn ang="0">
                <a:pos x="connsiteX3" y="connsiteY3"/>
              </a:cxn>
            </a:cxnLst>
            <a:rect l="l" t="t" r="r" b="b"/>
            <a:pathLst>
              <a:path w="11792013" h="6492017">
                <a:moveTo>
                  <a:pt x="0" y="0"/>
                </a:moveTo>
                <a:lnTo>
                  <a:pt x="11792014" y="0"/>
                </a:lnTo>
                <a:lnTo>
                  <a:pt x="11792014" y="6492018"/>
                </a:lnTo>
                <a:lnTo>
                  <a:pt x="0" y="6492018"/>
                </a:lnTo>
                <a:close/>
              </a:path>
            </a:pathLst>
          </a:custGeom>
          <a:solidFill>
            <a:schemeClr val="tx2"/>
          </a:solidFill>
          <a:ln w="3175" cap="flat">
            <a:noFill/>
            <a:prstDash val="solid"/>
            <a:miter/>
          </a:ln>
        </p:spPr>
        <p:txBody>
          <a:bodyPr rtlCol="0" anchor="ctr"/>
          <a:lstStyle/>
          <a:p>
            <a:endParaRPr lang="en-IN"/>
          </a:p>
        </p:txBody>
      </p:sp>
      <p:pic>
        <p:nvPicPr>
          <p:cNvPr id="17" name="Picture Placeholder 74">
            <a:extLst>
              <a:ext uri="{FF2B5EF4-FFF2-40B4-BE49-F238E27FC236}">
                <a16:creationId xmlns:a16="http://schemas.microsoft.com/office/drawing/2014/main" id="{6E862B35-4C6A-4113-B408-7E3DF7F5535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9987" y="380995"/>
            <a:ext cx="11792013" cy="6492017"/>
          </a:xfrm>
          <a:prstGeom prst="rect">
            <a:avLst/>
          </a:prstGeom>
        </p:spPr>
      </p:pic>
      <p:sp>
        <p:nvSpPr>
          <p:cNvPr id="2" name="Title 1">
            <a:extLst>
              <a:ext uri="{FF2B5EF4-FFF2-40B4-BE49-F238E27FC236}">
                <a16:creationId xmlns:a16="http://schemas.microsoft.com/office/drawing/2014/main" id="{C5EE0356-F398-4B84-A76C-6CC3AC6875D0}"/>
              </a:ext>
            </a:extLst>
          </p:cNvPr>
          <p:cNvSpPr>
            <a:spLocks noGrp="1"/>
          </p:cNvSpPr>
          <p:nvPr>
            <p:ph type="ctrTitle" hasCustomPrompt="1"/>
          </p:nvPr>
        </p:nvSpPr>
        <p:spPr>
          <a:xfrm>
            <a:off x="1121290" y="2155027"/>
            <a:ext cx="4798505" cy="1231106"/>
          </a:xfrm>
        </p:spPr>
        <p:txBody>
          <a:bodyPr wrap="square" lIns="0" tIns="0" rIns="0" bIns="0" anchor="b">
            <a:spAutoFit/>
          </a:bodyPr>
          <a:lstStyle>
            <a:lvl1pPr algn="l">
              <a:lnSpc>
                <a:spcPct val="100000"/>
              </a:lnSpc>
              <a:defRPr sz="4000" b="0">
                <a:solidFill>
                  <a:schemeClr val="tx2"/>
                </a:solidFill>
                <a:latin typeface="+mj-lt"/>
              </a:defRPr>
            </a:lvl1pPr>
          </a:lstStyle>
          <a:p>
            <a:r>
              <a:rPr lang="en-GB" dirty="0"/>
              <a:t>Title of presentation here</a:t>
            </a:r>
            <a:endParaRPr lang="hi-IN" dirty="0">
              <a:solidFill>
                <a:schemeClr val="bg1"/>
              </a:solidFill>
            </a:endParaRPr>
          </a:p>
        </p:txBody>
      </p:sp>
      <p:sp>
        <p:nvSpPr>
          <p:cNvPr id="3" name="Subtitle 2">
            <a:extLst>
              <a:ext uri="{FF2B5EF4-FFF2-40B4-BE49-F238E27FC236}">
                <a16:creationId xmlns:a16="http://schemas.microsoft.com/office/drawing/2014/main" id="{356ED0E4-05D7-49D2-90F9-070BBABD1B32}"/>
              </a:ext>
            </a:extLst>
          </p:cNvPr>
          <p:cNvSpPr>
            <a:spLocks noGrp="1"/>
          </p:cNvSpPr>
          <p:nvPr>
            <p:ph type="subTitle" idx="1" hasCustomPrompt="1"/>
          </p:nvPr>
        </p:nvSpPr>
        <p:spPr>
          <a:xfrm>
            <a:off x="1121290" y="3490906"/>
            <a:ext cx="4798505" cy="316497"/>
          </a:xfrm>
          <a:prstGeom prst="rect">
            <a:avLst/>
          </a:prstGeom>
        </p:spPr>
        <p:txBody>
          <a:bodyPr lIns="0" tIns="0" rIns="0" bIns="0" anchor="t">
            <a:spAutoFit/>
          </a:bodyPr>
          <a:lstStyle>
            <a:lvl1pPr marL="0" indent="0" algn="l">
              <a:buNone/>
              <a:defRPr sz="18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title here</a:t>
            </a:r>
            <a:endParaRPr lang="en-IN" dirty="0"/>
          </a:p>
        </p:txBody>
      </p:sp>
      <p:grpSp>
        <p:nvGrpSpPr>
          <p:cNvPr id="6" name="Group 5">
            <a:extLst>
              <a:ext uri="{FF2B5EF4-FFF2-40B4-BE49-F238E27FC236}">
                <a16:creationId xmlns:a16="http://schemas.microsoft.com/office/drawing/2014/main" id="{30D44DAA-C439-4452-B8FA-F90660156394}"/>
              </a:ext>
            </a:extLst>
          </p:cNvPr>
          <p:cNvGrpSpPr/>
          <p:nvPr userDrawn="1"/>
        </p:nvGrpSpPr>
        <p:grpSpPr>
          <a:xfrm>
            <a:off x="1106995" y="1114669"/>
            <a:ext cx="1921955" cy="248868"/>
            <a:chOff x="2087541" y="-1621965"/>
            <a:chExt cx="12192054" cy="1578711"/>
          </a:xfrm>
        </p:grpSpPr>
        <p:sp>
          <p:nvSpPr>
            <p:cNvPr id="7" name="Freeform: Shape 6">
              <a:extLst>
                <a:ext uri="{FF2B5EF4-FFF2-40B4-BE49-F238E27FC236}">
                  <a16:creationId xmlns:a16="http://schemas.microsoft.com/office/drawing/2014/main" id="{5D045003-B372-40F1-89B2-EA043A4484A4}"/>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E5ECDB20-B0D6-4E9D-8B4F-837307B2C643}"/>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8561FC33-8422-4341-8E1D-EB03D7314F2B}"/>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sp>
        <p:nvSpPr>
          <p:cNvPr id="10" name="Title 1">
            <a:extLst>
              <a:ext uri="{FF2B5EF4-FFF2-40B4-BE49-F238E27FC236}">
                <a16:creationId xmlns:a16="http://schemas.microsoft.com/office/drawing/2014/main" id="{FED5957F-2FC4-4ED1-A266-39111A01ABBB}"/>
              </a:ext>
            </a:extLst>
          </p:cNvPr>
          <p:cNvSpPr txBox="1">
            <a:spLocks/>
          </p:cNvSpPr>
          <p:nvPr userDrawn="1"/>
        </p:nvSpPr>
        <p:spPr>
          <a:xfrm>
            <a:off x="1106995" y="1429954"/>
            <a:ext cx="2566480" cy="17312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500" b="1" kern="1200">
                <a:solidFill>
                  <a:schemeClr val="bg1"/>
                </a:solidFill>
                <a:latin typeface="GT America"/>
                <a:ea typeface="+mj-ea"/>
                <a:cs typeface="+mj-cs"/>
              </a:defRPr>
            </a:lvl1pPr>
          </a:lstStyle>
          <a:p>
            <a:r>
              <a:rPr lang="en-GB" sz="1250" dirty="0">
                <a:solidFill>
                  <a:schemeClr val="tx2"/>
                </a:solidFill>
              </a:rPr>
              <a:t>The world runs on code. We secure it.</a:t>
            </a:r>
          </a:p>
        </p:txBody>
      </p:sp>
      <p:pic>
        <p:nvPicPr>
          <p:cNvPr id="14" name="Graphic 13">
            <a:extLst>
              <a:ext uri="{FF2B5EF4-FFF2-40B4-BE49-F238E27FC236}">
                <a16:creationId xmlns:a16="http://schemas.microsoft.com/office/drawing/2014/main" id="{698B7F32-70D1-4A3F-841E-0B1DE0F3B40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5400000">
            <a:off x="4757426" y="4480847"/>
            <a:ext cx="4500246" cy="936052"/>
          </a:xfrm>
          <a:prstGeom prst="rect">
            <a:avLst/>
          </a:prstGeom>
        </p:spPr>
      </p:pic>
      <p:grpSp>
        <p:nvGrpSpPr>
          <p:cNvPr id="20" name="Group 19">
            <a:extLst>
              <a:ext uri="{FF2B5EF4-FFF2-40B4-BE49-F238E27FC236}">
                <a16:creationId xmlns:a16="http://schemas.microsoft.com/office/drawing/2014/main" id="{04FCA907-A28C-4490-B43C-61685632EA1E}"/>
              </a:ext>
            </a:extLst>
          </p:cNvPr>
          <p:cNvGrpSpPr/>
          <p:nvPr userDrawn="1"/>
        </p:nvGrpSpPr>
        <p:grpSpPr>
          <a:xfrm>
            <a:off x="12571367" y="44624"/>
            <a:ext cx="1872208" cy="2313645"/>
            <a:chOff x="12674314" y="6424422"/>
            <a:chExt cx="2870527" cy="3547352"/>
          </a:xfrm>
        </p:grpSpPr>
        <p:sp>
          <p:nvSpPr>
            <p:cNvPr id="21" name="Freeform: Shape 20">
              <a:extLst>
                <a:ext uri="{FF2B5EF4-FFF2-40B4-BE49-F238E27FC236}">
                  <a16:creationId xmlns:a16="http://schemas.microsoft.com/office/drawing/2014/main" id="{95FB4108-0407-4F7B-9090-A4A2577971C5}"/>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2" name="Text Placeholder 15">
              <a:extLst>
                <a:ext uri="{FF2B5EF4-FFF2-40B4-BE49-F238E27FC236}">
                  <a16:creationId xmlns:a16="http://schemas.microsoft.com/office/drawing/2014/main" id="{ED9E41DE-9304-4648-ADDE-ABF6890DA918}"/>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br>
                <a:rPr lang="en-GB" sz="900" dirty="0">
                  <a:solidFill>
                    <a:schemeClr val="accent4"/>
                  </a:solidFill>
                </a:rPr>
              </a:b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
        <p:nvSpPr>
          <p:cNvPr id="19" name="Rectangle 18">
            <a:extLst>
              <a:ext uri="{FF2B5EF4-FFF2-40B4-BE49-F238E27FC236}">
                <a16:creationId xmlns:a16="http://schemas.microsoft.com/office/drawing/2014/main" id="{FA6DF471-6236-4255-8F34-0FB4CB6CE4C0}"/>
              </a:ext>
            </a:extLst>
          </p:cNvPr>
          <p:cNvSpPr/>
          <p:nvPr userDrawn="1"/>
        </p:nvSpPr>
        <p:spPr>
          <a:xfrm rot="10800000">
            <a:off x="8710384" y="2982763"/>
            <a:ext cx="3481615" cy="3875238"/>
          </a:xfrm>
          <a:prstGeom prst="rect">
            <a:avLst/>
          </a:prstGeom>
          <a:blipFill dpi="0" rotWithShape="1">
            <a:blip r:embed="rId5">
              <a:alphaModFix amt="73000"/>
            </a:blip>
            <a:srcRect/>
            <a:stretch>
              <a:fillRect l="-1148" t="-610" r="-1"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6C6BCD8F-BAC4-44EE-9A1B-5362FD7F90BE}"/>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111265" y="381001"/>
            <a:ext cx="1079500" cy="5295900"/>
          </a:xfrm>
          <a:prstGeom prst="rect">
            <a:avLst/>
          </a:prstGeom>
        </p:spPr>
      </p:pic>
    </p:spTree>
    <p:extLst>
      <p:ext uri="{BB962C8B-B14F-4D97-AF65-F5344CB8AC3E}">
        <p14:creationId xmlns:p14="http://schemas.microsoft.com/office/powerpoint/2010/main" val="3571720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Pause slides1">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7D8D0B3-13F9-41BE-AB9C-CF894D6A8760}"/>
              </a:ext>
            </a:extLst>
          </p:cNvPr>
          <p:cNvSpPr/>
          <p:nvPr/>
        </p:nvSpPr>
        <p:spPr>
          <a:xfrm>
            <a:off x="0" y="576196"/>
            <a:ext cx="12192000" cy="6281803"/>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rgbClr val="1B2C7F"/>
          </a:solidFill>
          <a:ln w="3175" cap="flat">
            <a:noFill/>
            <a:prstDash val="solid"/>
            <a:miter/>
          </a:ln>
        </p:spPr>
        <p:txBody>
          <a:bodyPr rtlCol="0" anchor="ctr"/>
          <a:lstStyle/>
          <a:p>
            <a:endParaRPr lang="en-IN"/>
          </a:p>
        </p:txBody>
      </p:sp>
      <p:sp>
        <p:nvSpPr>
          <p:cNvPr id="5" name="Picture Placeholder 4">
            <a:extLst>
              <a:ext uri="{FF2B5EF4-FFF2-40B4-BE49-F238E27FC236}">
                <a16:creationId xmlns:a16="http://schemas.microsoft.com/office/drawing/2014/main" id="{FF2498C3-1DAE-4CA7-81F4-0678A63D2E73}"/>
              </a:ext>
            </a:extLst>
          </p:cNvPr>
          <p:cNvSpPr>
            <a:spLocks noGrp="1"/>
          </p:cNvSpPr>
          <p:nvPr>
            <p:ph type="pic" sz="quarter" idx="10" hasCustomPrompt="1"/>
          </p:nvPr>
        </p:nvSpPr>
        <p:spPr>
          <a:xfrm>
            <a:off x="6027797" y="0"/>
            <a:ext cx="6164203" cy="6858000"/>
          </a:xfrm>
          <a:prstGeom prst="rect">
            <a:avLst/>
          </a:prstGeom>
        </p:spPr>
        <p:txBody>
          <a:bodyPr anchor="ctr"/>
          <a:lstStyle>
            <a:lvl1pPr marL="0" indent="0" algn="ctr">
              <a:buNone/>
              <a:defRPr>
                <a:solidFill>
                  <a:schemeClr val="bg1"/>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pic>
        <p:nvPicPr>
          <p:cNvPr id="8" name="Graphic 7">
            <a:extLst>
              <a:ext uri="{FF2B5EF4-FFF2-40B4-BE49-F238E27FC236}">
                <a16:creationId xmlns:a16="http://schemas.microsoft.com/office/drawing/2014/main" id="{57B9A6D6-170F-413B-8A4D-CD3BEBE6D820}"/>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52412"/>
          <a:stretch/>
        </p:blipFill>
        <p:spPr>
          <a:xfrm>
            <a:off x="-83248" y="6434923"/>
            <a:ext cx="4274245" cy="423076"/>
          </a:xfrm>
          <a:prstGeom prst="rect">
            <a:avLst/>
          </a:prstGeom>
        </p:spPr>
      </p:pic>
      <p:sp>
        <p:nvSpPr>
          <p:cNvPr id="2" name="Title 1">
            <a:extLst>
              <a:ext uri="{FF2B5EF4-FFF2-40B4-BE49-F238E27FC236}">
                <a16:creationId xmlns:a16="http://schemas.microsoft.com/office/drawing/2014/main" id="{C5EE0356-F398-4B84-A76C-6CC3AC6875D0}"/>
              </a:ext>
            </a:extLst>
          </p:cNvPr>
          <p:cNvSpPr>
            <a:spLocks noGrp="1"/>
          </p:cNvSpPr>
          <p:nvPr>
            <p:ph type="ctrTitle" hasCustomPrompt="1"/>
          </p:nvPr>
        </p:nvSpPr>
        <p:spPr>
          <a:xfrm>
            <a:off x="1108591" y="3331852"/>
            <a:ext cx="4402688" cy="538609"/>
          </a:xfrm>
        </p:spPr>
        <p:txBody>
          <a:bodyPr wrap="square" lIns="0" tIns="0" rIns="0" bIns="0" anchor="b">
            <a:spAutoFit/>
          </a:bodyPr>
          <a:lstStyle>
            <a:lvl1pPr algn="l">
              <a:lnSpc>
                <a:spcPct val="100000"/>
              </a:lnSpc>
              <a:defRPr sz="3500" b="0">
                <a:solidFill>
                  <a:schemeClr val="bg1"/>
                </a:solidFill>
                <a:latin typeface="+mj-lt"/>
              </a:defRPr>
            </a:lvl1pPr>
          </a:lstStyle>
          <a:p>
            <a:r>
              <a:rPr lang="en-US" dirty="0"/>
              <a:t>Insert text here</a:t>
            </a:r>
            <a:endParaRPr lang="en-GB" dirty="0"/>
          </a:p>
        </p:txBody>
      </p:sp>
      <p:sp>
        <p:nvSpPr>
          <p:cNvPr id="3" name="Subtitle 2">
            <a:extLst>
              <a:ext uri="{FF2B5EF4-FFF2-40B4-BE49-F238E27FC236}">
                <a16:creationId xmlns:a16="http://schemas.microsoft.com/office/drawing/2014/main" id="{356ED0E4-05D7-49D2-90F9-070BBABD1B32}"/>
              </a:ext>
            </a:extLst>
          </p:cNvPr>
          <p:cNvSpPr>
            <a:spLocks noGrp="1"/>
          </p:cNvSpPr>
          <p:nvPr>
            <p:ph type="subTitle" idx="1" hasCustomPrompt="1"/>
          </p:nvPr>
        </p:nvSpPr>
        <p:spPr>
          <a:xfrm>
            <a:off x="1114940" y="3961217"/>
            <a:ext cx="4396339" cy="316497"/>
          </a:xfrm>
          <a:prstGeom prst="rect">
            <a:avLst/>
          </a:prstGeom>
        </p:spPr>
        <p:txBody>
          <a:bodyPr wrap="square" lIns="0" tIns="0" rIns="0" bIns="0" anchor="t">
            <a:spAutoFit/>
          </a:bodyPr>
          <a:lstStyle>
            <a:lvl1pPr marL="0" indent="0" algn="l">
              <a:buNone/>
              <a:defRPr sz="1800">
                <a:solidFill>
                  <a:schemeClr val="bg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title here</a:t>
            </a:r>
            <a:endParaRPr lang="en-IN" dirty="0"/>
          </a:p>
        </p:txBody>
      </p:sp>
      <p:sp>
        <p:nvSpPr>
          <p:cNvPr id="148" name="Freeform: Shape 147">
            <a:extLst>
              <a:ext uri="{FF2B5EF4-FFF2-40B4-BE49-F238E27FC236}">
                <a16:creationId xmlns:a16="http://schemas.microsoft.com/office/drawing/2014/main" id="{45E42140-E6B5-404A-84F2-643A30E30D4F}"/>
              </a:ext>
            </a:extLst>
          </p:cNvPr>
          <p:cNvSpPr/>
          <p:nvPr userDrawn="1"/>
        </p:nvSpPr>
        <p:spPr>
          <a:xfrm>
            <a:off x="-1172650" y="2711784"/>
            <a:ext cx="529" cy="529"/>
          </a:xfrm>
          <a:custGeom>
            <a:avLst/>
            <a:gdLst>
              <a:gd name="connsiteX0" fmla="*/ 2956 w 529"/>
              <a:gd name="connsiteY0" fmla="*/ 17910 h 529"/>
              <a:gd name="connsiteX1" fmla="*/ 3221 w 529"/>
              <a:gd name="connsiteY1" fmla="*/ 17645 h 529"/>
              <a:gd name="connsiteX2" fmla="*/ 2956 w 529"/>
              <a:gd name="connsiteY2" fmla="*/ 17380 h 529"/>
              <a:gd name="connsiteX3" fmla="*/ 2692 w 529"/>
              <a:gd name="connsiteY3" fmla="*/ 17645 h 529"/>
              <a:gd name="connsiteX4" fmla="*/ 2956 w 529"/>
              <a:gd name="connsiteY4" fmla="*/ 17910 h 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 h="529">
                <a:moveTo>
                  <a:pt x="2956" y="17910"/>
                </a:moveTo>
                <a:cubicBezTo>
                  <a:pt x="3103" y="17910"/>
                  <a:pt x="3221" y="17791"/>
                  <a:pt x="3221" y="17645"/>
                </a:cubicBezTo>
                <a:cubicBezTo>
                  <a:pt x="3221" y="17499"/>
                  <a:pt x="3103" y="17380"/>
                  <a:pt x="2956" y="17380"/>
                </a:cubicBezTo>
                <a:cubicBezTo>
                  <a:pt x="2810" y="17380"/>
                  <a:pt x="2692" y="17499"/>
                  <a:pt x="2692" y="17645"/>
                </a:cubicBezTo>
                <a:cubicBezTo>
                  <a:pt x="2692" y="17791"/>
                  <a:pt x="2810" y="17910"/>
                  <a:pt x="2956" y="17910"/>
                </a:cubicBezTo>
                <a:close/>
              </a:path>
            </a:pathLst>
          </a:custGeom>
          <a:solidFill>
            <a:srgbClr val="231F20"/>
          </a:solidFill>
          <a:ln w="176" cap="flat">
            <a:noFill/>
            <a:prstDash val="solid"/>
            <a:miter/>
          </a:ln>
        </p:spPr>
        <p:txBody>
          <a:bodyPr rtlCol="0" anchor="ctr"/>
          <a:lstStyle/>
          <a:p>
            <a:endParaRPr lang="en-IN"/>
          </a:p>
        </p:txBody>
      </p:sp>
      <p:sp>
        <p:nvSpPr>
          <p:cNvPr id="9" name="Text Placeholder 32">
            <a:extLst>
              <a:ext uri="{FF2B5EF4-FFF2-40B4-BE49-F238E27FC236}">
                <a16:creationId xmlns:a16="http://schemas.microsoft.com/office/drawing/2014/main" id="{E84C9784-4C62-4ECA-A884-22DB1A96818E}"/>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6" name="Group 15">
            <a:extLst>
              <a:ext uri="{FF2B5EF4-FFF2-40B4-BE49-F238E27FC236}">
                <a16:creationId xmlns:a16="http://schemas.microsoft.com/office/drawing/2014/main" id="{684530C7-FC36-48BF-B255-D239D19ED8C7}"/>
              </a:ext>
            </a:extLst>
          </p:cNvPr>
          <p:cNvGrpSpPr/>
          <p:nvPr userDrawn="1"/>
        </p:nvGrpSpPr>
        <p:grpSpPr>
          <a:xfrm>
            <a:off x="11184000" y="6562800"/>
            <a:ext cx="1008000" cy="295200"/>
            <a:chOff x="-4575695" y="8264475"/>
            <a:chExt cx="15209243" cy="4446102"/>
          </a:xfrm>
        </p:grpSpPr>
        <p:sp>
          <p:nvSpPr>
            <p:cNvPr id="17" name="Rectangle 16">
              <a:extLst>
                <a:ext uri="{FF2B5EF4-FFF2-40B4-BE49-F238E27FC236}">
                  <a16:creationId xmlns:a16="http://schemas.microsoft.com/office/drawing/2014/main" id="{90544FC7-F890-4517-8028-E628D8AE4999}"/>
                </a:ext>
              </a:extLst>
            </p:cNvPr>
            <p:cNvSpPr/>
            <p:nvPr userDrawn="1"/>
          </p:nvSpPr>
          <p:spPr>
            <a:xfrm>
              <a:off x="-4575695" y="8264475"/>
              <a:ext cx="15209243" cy="444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063A65DF-0B55-40B6-B63F-8FB06C1B0CFC}"/>
                </a:ext>
              </a:extLst>
            </p:cNvPr>
            <p:cNvGrpSpPr/>
            <p:nvPr userDrawn="1"/>
          </p:nvGrpSpPr>
          <p:grpSpPr>
            <a:xfrm>
              <a:off x="-2666274" y="9751326"/>
              <a:ext cx="11390400" cy="1472400"/>
              <a:chOff x="2087541" y="-1621965"/>
              <a:chExt cx="12192054" cy="1578711"/>
            </a:xfrm>
          </p:grpSpPr>
          <p:sp>
            <p:nvSpPr>
              <p:cNvPr id="19" name="Freeform: Shape 18">
                <a:extLst>
                  <a:ext uri="{FF2B5EF4-FFF2-40B4-BE49-F238E27FC236}">
                    <a16:creationId xmlns:a16="http://schemas.microsoft.com/office/drawing/2014/main" id="{A7F5B091-206F-4B89-AC98-51F1FAA4A655}"/>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6A425889-15FA-4E8A-B6E2-8DCF25A6767F}"/>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B23C1307-63C3-446E-A093-948354585A71}"/>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15" name="Group 14">
            <a:extLst>
              <a:ext uri="{FF2B5EF4-FFF2-40B4-BE49-F238E27FC236}">
                <a16:creationId xmlns:a16="http://schemas.microsoft.com/office/drawing/2014/main" id="{A9505682-DE84-4CE4-9C2D-E2BF2957CCE3}"/>
              </a:ext>
            </a:extLst>
          </p:cNvPr>
          <p:cNvGrpSpPr/>
          <p:nvPr userDrawn="1"/>
        </p:nvGrpSpPr>
        <p:grpSpPr>
          <a:xfrm>
            <a:off x="12571366" y="13122"/>
            <a:ext cx="1862392" cy="5905406"/>
            <a:chOff x="12571366" y="467744"/>
            <a:chExt cx="1862392" cy="5905406"/>
          </a:xfrm>
        </p:grpSpPr>
        <p:grpSp>
          <p:nvGrpSpPr>
            <p:cNvPr id="22" name="Group 21">
              <a:extLst>
                <a:ext uri="{FF2B5EF4-FFF2-40B4-BE49-F238E27FC236}">
                  <a16:creationId xmlns:a16="http://schemas.microsoft.com/office/drawing/2014/main" id="{A099C202-5F3F-42D6-859D-E081FE05491D}"/>
                </a:ext>
              </a:extLst>
            </p:cNvPr>
            <p:cNvGrpSpPr/>
            <p:nvPr/>
          </p:nvGrpSpPr>
          <p:grpSpPr>
            <a:xfrm>
              <a:off x="12571366" y="467744"/>
              <a:ext cx="1862392" cy="1658329"/>
              <a:chOff x="12571366" y="1005637"/>
              <a:chExt cx="1862392" cy="1658329"/>
            </a:xfrm>
          </p:grpSpPr>
          <p:sp>
            <p:nvSpPr>
              <p:cNvPr id="29" name="Text Placeholder 15">
                <a:extLst>
                  <a:ext uri="{FF2B5EF4-FFF2-40B4-BE49-F238E27FC236}">
                    <a16:creationId xmlns:a16="http://schemas.microsoft.com/office/drawing/2014/main" id="{3D55FD02-8D5E-456F-9808-E890D15FD634}"/>
                  </a:ext>
                </a:extLst>
              </p:cNvPr>
              <p:cNvSpPr txBox="1">
                <a:spLocks/>
              </p:cNvSpPr>
              <p:nvPr/>
            </p:nvSpPr>
            <p:spPr>
              <a:xfrm>
                <a:off x="12571366" y="1640096"/>
                <a:ext cx="1862392" cy="1023870"/>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b="1" dirty="0">
                    <a:solidFill>
                      <a:schemeClr val="accent4"/>
                    </a:solidFill>
                  </a:rPr>
                  <a:t>To create a slide with pictures</a:t>
                </a:r>
              </a:p>
              <a:p>
                <a:pPr marL="0" lvl="1" indent="0">
                  <a:spcBef>
                    <a:spcPts val="0"/>
                  </a:spcBef>
                  <a:buNone/>
                </a:pPr>
                <a:r>
                  <a:rPr lang="en-GB" sz="900" dirty="0">
                    <a:solidFill>
                      <a:schemeClr val="accent4"/>
                    </a:solidFill>
                  </a:rPr>
                  <a:t>Choose a layout style and duplicate the slide. We recommend duplicating the slide so all visible design elements are copied from the Master Slide.</a:t>
                </a:r>
              </a:p>
            </p:txBody>
          </p:sp>
          <p:sp>
            <p:nvSpPr>
              <p:cNvPr id="30" name="Freeform: Shape 29">
                <a:extLst>
                  <a:ext uri="{FF2B5EF4-FFF2-40B4-BE49-F238E27FC236}">
                    <a16:creationId xmlns:a16="http://schemas.microsoft.com/office/drawing/2014/main" id="{F5036503-FD64-4C1F-BD07-0CD2EC4A4B88}"/>
                  </a:ext>
                </a:extLst>
              </p:cNvPr>
              <p:cNvSpPr/>
              <p:nvPr/>
            </p:nvSpPr>
            <p:spPr>
              <a:xfrm>
                <a:off x="12571366" y="1005637"/>
                <a:ext cx="555806" cy="554915"/>
              </a:xfrm>
              <a:custGeom>
                <a:avLst/>
                <a:gdLst>
                  <a:gd name="connsiteX0" fmla="*/ 847536 w 849846"/>
                  <a:gd name="connsiteY0" fmla="*/ 145462 h 848484"/>
                  <a:gd name="connsiteX1" fmla="*/ 821391 w 849846"/>
                  <a:gd name="connsiteY1" fmla="*/ 112836 h 848484"/>
                  <a:gd name="connsiteX2" fmla="*/ 729383 w 849846"/>
                  <a:gd name="connsiteY2" fmla="*/ 59880 h 848484"/>
                  <a:gd name="connsiteX3" fmla="*/ 688336 w 849846"/>
                  <a:gd name="connsiteY3" fmla="*/ 54894 h 848484"/>
                  <a:gd name="connsiteX4" fmla="*/ 655432 w 849846"/>
                  <a:gd name="connsiteY4" fmla="*/ 79710 h 848484"/>
                  <a:gd name="connsiteX5" fmla="*/ 620147 w 849846"/>
                  <a:gd name="connsiteY5" fmla="*/ 141474 h 848484"/>
                  <a:gd name="connsiteX6" fmla="*/ 601313 w 849846"/>
                  <a:gd name="connsiteY6" fmla="*/ 175929 h 848484"/>
                  <a:gd name="connsiteX7" fmla="*/ 601313 w 849846"/>
                  <a:gd name="connsiteY7" fmla="*/ 54063 h 848484"/>
                  <a:gd name="connsiteX8" fmla="*/ 549548 w 849846"/>
                  <a:gd name="connsiteY8" fmla="*/ -56 h 848484"/>
                  <a:gd name="connsiteX9" fmla="*/ 547194 w 849846"/>
                  <a:gd name="connsiteY9" fmla="*/ -56 h 848484"/>
                  <a:gd name="connsiteX10" fmla="*/ 150301 w 849846"/>
                  <a:gd name="connsiteY10" fmla="*/ -56 h 848484"/>
                  <a:gd name="connsiteX11" fmla="*/ 3730 w 849846"/>
                  <a:gd name="connsiteY11" fmla="*/ 146625 h 848484"/>
                  <a:gd name="connsiteX12" fmla="*/ -37 w 849846"/>
                  <a:gd name="connsiteY12" fmla="*/ 152165 h 848484"/>
                  <a:gd name="connsiteX13" fmla="*/ -37 w 849846"/>
                  <a:gd name="connsiteY13" fmla="*/ 794284 h 848484"/>
                  <a:gd name="connsiteX14" fmla="*/ 51729 w 849846"/>
                  <a:gd name="connsiteY14" fmla="*/ 848403 h 848484"/>
                  <a:gd name="connsiteX15" fmla="*/ 54138 w 849846"/>
                  <a:gd name="connsiteY15" fmla="*/ 848403 h 848484"/>
                  <a:gd name="connsiteX16" fmla="*/ 547692 w 849846"/>
                  <a:gd name="connsiteY16" fmla="*/ 848403 h 848484"/>
                  <a:gd name="connsiteX17" fmla="*/ 601812 w 849846"/>
                  <a:gd name="connsiteY17" fmla="*/ 796638 h 848484"/>
                  <a:gd name="connsiteX18" fmla="*/ 601812 w 849846"/>
                  <a:gd name="connsiteY18" fmla="*/ 794284 h 848484"/>
                  <a:gd name="connsiteX19" fmla="*/ 601812 w 849846"/>
                  <a:gd name="connsiteY19" fmla="*/ 604119 h 848484"/>
                  <a:gd name="connsiteX20" fmla="*/ 755362 w 849846"/>
                  <a:gd name="connsiteY20" fmla="*/ 338785 h 848484"/>
                  <a:gd name="connsiteX21" fmla="*/ 843160 w 849846"/>
                  <a:gd name="connsiteY21" fmla="*/ 186619 h 848484"/>
                  <a:gd name="connsiteX22" fmla="*/ 847536 w 849846"/>
                  <a:gd name="connsiteY22" fmla="*/ 145462 h 848484"/>
                  <a:gd name="connsiteX23" fmla="*/ 63832 w 849846"/>
                  <a:gd name="connsiteY23" fmla="*/ 140809 h 848484"/>
                  <a:gd name="connsiteX24" fmla="*/ 138945 w 849846"/>
                  <a:gd name="connsiteY24" fmla="*/ 64034 h 848484"/>
                  <a:gd name="connsiteX25" fmla="*/ 138945 w 849846"/>
                  <a:gd name="connsiteY25" fmla="*/ 140809 h 848484"/>
                  <a:gd name="connsiteX26" fmla="*/ 371209 w 849846"/>
                  <a:gd name="connsiteY26" fmla="*/ 580078 h 848484"/>
                  <a:gd name="connsiteX27" fmla="*/ 366169 w 849846"/>
                  <a:gd name="connsiteY27" fmla="*/ 611985 h 848484"/>
                  <a:gd name="connsiteX28" fmla="*/ 334816 w 849846"/>
                  <a:gd name="connsiteY28" fmla="*/ 810680 h 848484"/>
                  <a:gd name="connsiteX29" fmla="*/ 53861 w 849846"/>
                  <a:gd name="connsiteY29" fmla="*/ 810680 h 848484"/>
                  <a:gd name="connsiteX30" fmla="*/ 37243 w 849846"/>
                  <a:gd name="connsiteY30" fmla="*/ 796605 h 848484"/>
                  <a:gd name="connsiteX31" fmla="*/ 37243 w 849846"/>
                  <a:gd name="connsiteY31" fmla="*/ 794062 h 848484"/>
                  <a:gd name="connsiteX32" fmla="*/ 37243 w 849846"/>
                  <a:gd name="connsiteY32" fmla="*/ 792456 h 848484"/>
                  <a:gd name="connsiteX33" fmla="*/ 37243 w 849846"/>
                  <a:gd name="connsiteY33" fmla="*/ 792456 h 848484"/>
                  <a:gd name="connsiteX34" fmla="*/ 37243 w 849846"/>
                  <a:gd name="connsiteY34" fmla="*/ 178532 h 848484"/>
                  <a:gd name="connsiteX35" fmla="*/ 159108 w 849846"/>
                  <a:gd name="connsiteY35" fmla="*/ 178532 h 848484"/>
                  <a:gd name="connsiteX36" fmla="*/ 177995 w 849846"/>
                  <a:gd name="connsiteY36" fmla="*/ 161692 h 848484"/>
                  <a:gd name="connsiteX37" fmla="*/ 177997 w 849846"/>
                  <a:gd name="connsiteY37" fmla="*/ 159698 h 848484"/>
                  <a:gd name="connsiteX38" fmla="*/ 177997 w 849846"/>
                  <a:gd name="connsiteY38" fmla="*/ 37833 h 848484"/>
                  <a:gd name="connsiteX39" fmla="*/ 546917 w 849846"/>
                  <a:gd name="connsiteY39" fmla="*/ 37833 h 848484"/>
                  <a:gd name="connsiteX40" fmla="*/ 563258 w 849846"/>
                  <a:gd name="connsiteY40" fmla="*/ 52108 h 848484"/>
                  <a:gd name="connsiteX41" fmla="*/ 563258 w 849846"/>
                  <a:gd name="connsiteY41" fmla="*/ 54174 h 848484"/>
                  <a:gd name="connsiteX42" fmla="*/ 563258 w 849846"/>
                  <a:gd name="connsiteY42" fmla="*/ 242511 h 848484"/>
                  <a:gd name="connsiteX43" fmla="*/ 381900 w 849846"/>
                  <a:gd name="connsiteY43" fmla="*/ 554209 h 848484"/>
                  <a:gd name="connsiteX44" fmla="*/ 372927 w 849846"/>
                  <a:gd name="connsiteY44" fmla="*/ 568611 h 848484"/>
                  <a:gd name="connsiteX45" fmla="*/ 372927 w 849846"/>
                  <a:gd name="connsiteY45" fmla="*/ 570716 h 848484"/>
                  <a:gd name="connsiteX46" fmla="*/ 372151 w 849846"/>
                  <a:gd name="connsiteY46" fmla="*/ 572821 h 848484"/>
                  <a:gd name="connsiteX47" fmla="*/ 371154 w 849846"/>
                  <a:gd name="connsiteY47" fmla="*/ 575868 h 848484"/>
                  <a:gd name="connsiteX48" fmla="*/ 371209 w 849846"/>
                  <a:gd name="connsiteY48" fmla="*/ 580078 h 848484"/>
                  <a:gd name="connsiteX49" fmla="*/ 434192 w 849846"/>
                  <a:gd name="connsiteY49" fmla="*/ 729197 h 848484"/>
                  <a:gd name="connsiteX50" fmla="*/ 378189 w 849846"/>
                  <a:gd name="connsiteY50" fmla="*/ 775339 h 848484"/>
                  <a:gd name="connsiteX51" fmla="*/ 389711 w 849846"/>
                  <a:gd name="connsiteY51" fmla="*/ 702885 h 848484"/>
                  <a:gd name="connsiteX52" fmla="*/ 522821 w 849846"/>
                  <a:gd name="connsiteY52" fmla="*/ 656742 h 848484"/>
                  <a:gd name="connsiteX53" fmla="*/ 466430 w 849846"/>
                  <a:gd name="connsiteY53" fmla="*/ 702885 h 848484"/>
                  <a:gd name="connsiteX54" fmla="*/ 395638 w 849846"/>
                  <a:gd name="connsiteY54" fmla="*/ 661451 h 848484"/>
                  <a:gd name="connsiteX55" fmla="*/ 407547 w 849846"/>
                  <a:gd name="connsiteY55" fmla="*/ 589938 h 848484"/>
                  <a:gd name="connsiteX56" fmla="*/ 522599 w 849846"/>
                  <a:gd name="connsiteY56" fmla="*/ 656742 h 848484"/>
                  <a:gd name="connsiteX57" fmla="*/ 425883 w 849846"/>
                  <a:gd name="connsiteY57" fmla="*/ 555982 h 848484"/>
                  <a:gd name="connsiteX58" fmla="*/ 645019 w 849846"/>
                  <a:gd name="connsiteY58" fmla="*/ 175485 h 848484"/>
                  <a:gd name="connsiteX59" fmla="*/ 764613 w 849846"/>
                  <a:gd name="connsiteY59" fmla="*/ 244616 h 848484"/>
                  <a:gd name="connsiteX60" fmla="*/ 599430 w 849846"/>
                  <a:gd name="connsiteY60" fmla="*/ 532661 h 848484"/>
                  <a:gd name="connsiteX61" fmla="*/ 545421 w 849846"/>
                  <a:gd name="connsiteY61" fmla="*/ 625002 h 848484"/>
                  <a:gd name="connsiteX62" fmla="*/ 425661 w 849846"/>
                  <a:gd name="connsiteY62" fmla="*/ 555982 h 848484"/>
                  <a:gd name="connsiteX63" fmla="*/ 563978 w 849846"/>
                  <a:gd name="connsiteY63" fmla="*/ 672308 h 848484"/>
                  <a:gd name="connsiteX64" fmla="*/ 563978 w 849846"/>
                  <a:gd name="connsiteY64" fmla="*/ 794505 h 848484"/>
                  <a:gd name="connsiteX65" fmla="*/ 550002 w 849846"/>
                  <a:gd name="connsiteY65" fmla="*/ 811101 h 848484"/>
                  <a:gd name="connsiteX66" fmla="*/ 547637 w 849846"/>
                  <a:gd name="connsiteY66" fmla="*/ 811123 h 848484"/>
                  <a:gd name="connsiteX67" fmla="*/ 395749 w 849846"/>
                  <a:gd name="connsiteY67" fmla="*/ 811123 h 848484"/>
                  <a:gd name="connsiteX68" fmla="*/ 455463 w 849846"/>
                  <a:gd name="connsiteY68" fmla="*/ 762765 h 848484"/>
                  <a:gd name="connsiteX69" fmla="*/ 560710 w 849846"/>
                  <a:gd name="connsiteY69" fmla="*/ 677515 h 848484"/>
                  <a:gd name="connsiteX70" fmla="*/ 563757 w 849846"/>
                  <a:gd name="connsiteY70" fmla="*/ 672086 h 848484"/>
                  <a:gd name="connsiteX71" fmla="*/ 663686 w 849846"/>
                  <a:gd name="connsiteY71" fmla="*/ 143745 h 848484"/>
                  <a:gd name="connsiteX72" fmla="*/ 676593 w 849846"/>
                  <a:gd name="connsiteY72" fmla="*/ 120923 h 848484"/>
                  <a:gd name="connsiteX73" fmla="*/ 700190 w 849846"/>
                  <a:gd name="connsiteY73" fmla="*/ 90124 h 848484"/>
                  <a:gd name="connsiteX74" fmla="*/ 712377 w 849846"/>
                  <a:gd name="connsiteY74" fmla="*/ 92174 h 848484"/>
                  <a:gd name="connsiteX75" fmla="*/ 772368 w 849846"/>
                  <a:gd name="connsiteY75" fmla="*/ 127626 h 848484"/>
                  <a:gd name="connsiteX76" fmla="*/ 811143 w 849846"/>
                  <a:gd name="connsiteY76" fmla="*/ 156375 h 848484"/>
                  <a:gd name="connsiteX77" fmla="*/ 808761 w 849846"/>
                  <a:gd name="connsiteY77" fmla="*/ 168063 h 848484"/>
                  <a:gd name="connsiteX78" fmla="*/ 782948 w 849846"/>
                  <a:gd name="connsiteY78" fmla="*/ 212820 h 848484"/>
                  <a:gd name="connsiteX79" fmla="*/ 663686 w 849846"/>
                  <a:gd name="connsiteY79" fmla="*/ 143523 h 848484"/>
                  <a:gd name="connsiteX80" fmla="*/ 89091 w 849846"/>
                  <a:gd name="connsiteY80" fmla="*/ 247829 h 848484"/>
                  <a:gd name="connsiteX81" fmla="*/ 124321 w 849846"/>
                  <a:gd name="connsiteY81" fmla="*/ 247829 h 848484"/>
                  <a:gd name="connsiteX82" fmla="*/ 124321 w 849846"/>
                  <a:gd name="connsiteY82" fmla="*/ 282838 h 848484"/>
                  <a:gd name="connsiteX83" fmla="*/ 89091 w 849846"/>
                  <a:gd name="connsiteY83" fmla="*/ 282838 h 848484"/>
                  <a:gd name="connsiteX84" fmla="*/ 89091 w 849846"/>
                  <a:gd name="connsiteY84" fmla="*/ 353575 h 848484"/>
                  <a:gd name="connsiteX85" fmla="*/ 124321 w 849846"/>
                  <a:gd name="connsiteY85" fmla="*/ 353575 h 848484"/>
                  <a:gd name="connsiteX86" fmla="*/ 124321 w 849846"/>
                  <a:gd name="connsiteY86" fmla="*/ 388805 h 848484"/>
                  <a:gd name="connsiteX87" fmla="*/ 89091 w 849846"/>
                  <a:gd name="connsiteY87" fmla="*/ 388805 h 848484"/>
                  <a:gd name="connsiteX88" fmla="*/ 89091 w 849846"/>
                  <a:gd name="connsiteY88" fmla="*/ 459376 h 848484"/>
                  <a:gd name="connsiteX89" fmla="*/ 124321 w 849846"/>
                  <a:gd name="connsiteY89" fmla="*/ 459376 h 848484"/>
                  <a:gd name="connsiteX90" fmla="*/ 124321 w 849846"/>
                  <a:gd name="connsiteY90" fmla="*/ 494606 h 848484"/>
                  <a:gd name="connsiteX91" fmla="*/ 89091 w 849846"/>
                  <a:gd name="connsiteY91" fmla="*/ 494606 h 848484"/>
                  <a:gd name="connsiteX92" fmla="*/ 89091 w 849846"/>
                  <a:gd name="connsiteY92" fmla="*/ 565122 h 848484"/>
                  <a:gd name="connsiteX93" fmla="*/ 124321 w 849846"/>
                  <a:gd name="connsiteY93" fmla="*/ 565122 h 848484"/>
                  <a:gd name="connsiteX94" fmla="*/ 124321 w 849846"/>
                  <a:gd name="connsiteY94" fmla="*/ 600352 h 848484"/>
                  <a:gd name="connsiteX95" fmla="*/ 89091 w 849846"/>
                  <a:gd name="connsiteY95" fmla="*/ 600352 h 848484"/>
                  <a:gd name="connsiteX96" fmla="*/ 89091 w 849846"/>
                  <a:gd name="connsiteY96" fmla="*/ 670867 h 848484"/>
                  <a:gd name="connsiteX97" fmla="*/ 124321 w 849846"/>
                  <a:gd name="connsiteY97" fmla="*/ 670867 h 848484"/>
                  <a:gd name="connsiteX98" fmla="*/ 124321 w 849846"/>
                  <a:gd name="connsiteY98" fmla="*/ 706153 h 848484"/>
                  <a:gd name="connsiteX99" fmla="*/ 89091 w 849846"/>
                  <a:gd name="connsiteY99" fmla="*/ 706153 h 848484"/>
                  <a:gd name="connsiteX100" fmla="*/ 176003 w 849846"/>
                  <a:gd name="connsiteY100" fmla="*/ 265444 h 848484"/>
                  <a:gd name="connsiteX101" fmla="*/ 192843 w 849846"/>
                  <a:gd name="connsiteY101" fmla="*/ 246560 h 848484"/>
                  <a:gd name="connsiteX102" fmla="*/ 194837 w 849846"/>
                  <a:gd name="connsiteY102" fmla="*/ 246555 h 848484"/>
                  <a:gd name="connsiteX103" fmla="*/ 423999 w 849846"/>
                  <a:gd name="connsiteY103" fmla="*/ 246555 h 848484"/>
                  <a:gd name="connsiteX104" fmla="*/ 442888 w 849846"/>
                  <a:gd name="connsiteY104" fmla="*/ 265444 h 848484"/>
                  <a:gd name="connsiteX105" fmla="*/ 423999 w 849846"/>
                  <a:gd name="connsiteY105" fmla="*/ 284333 h 848484"/>
                  <a:gd name="connsiteX106" fmla="*/ 194837 w 849846"/>
                  <a:gd name="connsiteY106" fmla="*/ 284333 h 848484"/>
                  <a:gd name="connsiteX107" fmla="*/ 176001 w 849846"/>
                  <a:gd name="connsiteY107" fmla="*/ 267438 h 848484"/>
                  <a:gd name="connsiteX108" fmla="*/ 176003 w 849846"/>
                  <a:gd name="connsiteY108" fmla="*/ 265444 h 848484"/>
                  <a:gd name="connsiteX109" fmla="*/ 228849 w 849846"/>
                  <a:gd name="connsiteY109" fmla="*/ 159698 h 848484"/>
                  <a:gd name="connsiteX110" fmla="*/ 245685 w 849846"/>
                  <a:gd name="connsiteY110" fmla="*/ 140809 h 848484"/>
                  <a:gd name="connsiteX111" fmla="*/ 247738 w 849846"/>
                  <a:gd name="connsiteY111" fmla="*/ 140809 h 848484"/>
                  <a:gd name="connsiteX112" fmla="*/ 494515 w 849846"/>
                  <a:gd name="connsiteY112" fmla="*/ 140809 h 848484"/>
                  <a:gd name="connsiteX113" fmla="*/ 514401 w 849846"/>
                  <a:gd name="connsiteY113" fmla="*/ 158646 h 848484"/>
                  <a:gd name="connsiteX114" fmla="*/ 496559 w 849846"/>
                  <a:gd name="connsiteY114" fmla="*/ 178532 h 848484"/>
                  <a:gd name="connsiteX115" fmla="*/ 494515 w 849846"/>
                  <a:gd name="connsiteY115" fmla="*/ 178532 h 848484"/>
                  <a:gd name="connsiteX116" fmla="*/ 247738 w 849846"/>
                  <a:gd name="connsiteY116" fmla="*/ 178532 h 848484"/>
                  <a:gd name="connsiteX117" fmla="*/ 228851 w 849846"/>
                  <a:gd name="connsiteY117" fmla="*/ 161692 h 848484"/>
                  <a:gd name="connsiteX118" fmla="*/ 228849 w 849846"/>
                  <a:gd name="connsiteY118" fmla="*/ 159698 h 848484"/>
                  <a:gd name="connsiteX119" fmla="*/ 176003 w 849846"/>
                  <a:gd name="connsiteY119" fmla="*/ 371467 h 848484"/>
                  <a:gd name="connsiteX120" fmla="*/ 192843 w 849846"/>
                  <a:gd name="connsiteY120" fmla="*/ 352583 h 848484"/>
                  <a:gd name="connsiteX121" fmla="*/ 194837 w 849846"/>
                  <a:gd name="connsiteY121" fmla="*/ 352578 h 848484"/>
                  <a:gd name="connsiteX122" fmla="*/ 388714 w 849846"/>
                  <a:gd name="connsiteY122" fmla="*/ 352578 h 848484"/>
                  <a:gd name="connsiteX123" fmla="*/ 407603 w 849846"/>
                  <a:gd name="connsiteY123" fmla="*/ 371467 h 848484"/>
                  <a:gd name="connsiteX124" fmla="*/ 388714 w 849846"/>
                  <a:gd name="connsiteY124" fmla="*/ 390356 h 848484"/>
                  <a:gd name="connsiteX125" fmla="*/ 194837 w 849846"/>
                  <a:gd name="connsiteY125" fmla="*/ 390356 h 848484"/>
                  <a:gd name="connsiteX126" fmla="*/ 176001 w 849846"/>
                  <a:gd name="connsiteY126" fmla="*/ 373461 h 848484"/>
                  <a:gd name="connsiteX127" fmla="*/ 176003 w 849846"/>
                  <a:gd name="connsiteY127" fmla="*/ 371467 h 848484"/>
                  <a:gd name="connsiteX128" fmla="*/ 372373 w 849846"/>
                  <a:gd name="connsiteY128" fmla="*/ 477268 h 848484"/>
                  <a:gd name="connsiteX129" fmla="*/ 355539 w 849846"/>
                  <a:gd name="connsiteY129" fmla="*/ 496157 h 848484"/>
                  <a:gd name="connsiteX130" fmla="*/ 353483 w 849846"/>
                  <a:gd name="connsiteY130" fmla="*/ 496157 h 848484"/>
                  <a:gd name="connsiteX131" fmla="*/ 194837 w 849846"/>
                  <a:gd name="connsiteY131" fmla="*/ 496157 h 848484"/>
                  <a:gd name="connsiteX132" fmla="*/ 175948 w 849846"/>
                  <a:gd name="connsiteY132" fmla="*/ 477268 h 848484"/>
                  <a:gd name="connsiteX133" fmla="*/ 194837 w 849846"/>
                  <a:gd name="connsiteY133" fmla="*/ 458379 h 848484"/>
                  <a:gd name="connsiteX134" fmla="*/ 353483 w 849846"/>
                  <a:gd name="connsiteY134" fmla="*/ 458379 h 848484"/>
                  <a:gd name="connsiteX135" fmla="*/ 372362 w 849846"/>
                  <a:gd name="connsiteY135" fmla="*/ 475229 h 848484"/>
                  <a:gd name="connsiteX136" fmla="*/ 372373 w 849846"/>
                  <a:gd name="connsiteY136" fmla="*/ 476991 h 848484"/>
                  <a:gd name="connsiteX137" fmla="*/ 319472 w 849846"/>
                  <a:gd name="connsiteY137" fmla="*/ 582737 h 848484"/>
                  <a:gd name="connsiteX138" fmla="*/ 302638 w 849846"/>
                  <a:gd name="connsiteY138" fmla="*/ 601626 h 848484"/>
                  <a:gd name="connsiteX139" fmla="*/ 300583 w 849846"/>
                  <a:gd name="connsiteY139" fmla="*/ 601626 h 848484"/>
                  <a:gd name="connsiteX140" fmla="*/ 194837 w 849846"/>
                  <a:gd name="connsiteY140" fmla="*/ 601626 h 848484"/>
                  <a:gd name="connsiteX141" fmla="*/ 175948 w 849846"/>
                  <a:gd name="connsiteY141" fmla="*/ 582737 h 848484"/>
                  <a:gd name="connsiteX142" fmla="*/ 194837 w 849846"/>
                  <a:gd name="connsiteY142" fmla="*/ 563848 h 848484"/>
                  <a:gd name="connsiteX143" fmla="*/ 300638 w 849846"/>
                  <a:gd name="connsiteY143" fmla="*/ 563848 h 848484"/>
                  <a:gd name="connsiteX144" fmla="*/ 319472 w 849846"/>
                  <a:gd name="connsiteY144" fmla="*/ 582737 h 848484"/>
                  <a:gd name="connsiteX145" fmla="*/ 284186 w 849846"/>
                  <a:gd name="connsiteY145" fmla="*/ 688483 h 848484"/>
                  <a:gd name="connsiteX146" fmla="*/ 267350 w 849846"/>
                  <a:gd name="connsiteY146" fmla="*/ 707372 h 848484"/>
                  <a:gd name="connsiteX147" fmla="*/ 265297 w 849846"/>
                  <a:gd name="connsiteY147" fmla="*/ 707372 h 848484"/>
                  <a:gd name="connsiteX148" fmla="*/ 194837 w 849846"/>
                  <a:gd name="connsiteY148" fmla="*/ 707372 h 848484"/>
                  <a:gd name="connsiteX149" fmla="*/ 176998 w 849846"/>
                  <a:gd name="connsiteY149" fmla="*/ 687485 h 848484"/>
                  <a:gd name="connsiteX150" fmla="*/ 194837 w 849846"/>
                  <a:gd name="connsiteY150" fmla="*/ 669649 h 848484"/>
                  <a:gd name="connsiteX151" fmla="*/ 265353 w 849846"/>
                  <a:gd name="connsiteY151" fmla="*/ 669649 h 848484"/>
                  <a:gd name="connsiteX152" fmla="*/ 284242 w 849846"/>
                  <a:gd name="connsiteY152" fmla="*/ 688483 h 8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849846" h="848484">
                    <a:moveTo>
                      <a:pt x="847536" y="145462"/>
                    </a:moveTo>
                    <a:cubicBezTo>
                      <a:pt x="843664" y="131459"/>
                      <a:pt x="834214" y="119666"/>
                      <a:pt x="821391" y="112836"/>
                    </a:cubicBezTo>
                    <a:lnTo>
                      <a:pt x="729383" y="59880"/>
                    </a:lnTo>
                    <a:cubicBezTo>
                      <a:pt x="716875" y="52928"/>
                      <a:pt x="702146" y="51138"/>
                      <a:pt x="688336" y="54894"/>
                    </a:cubicBezTo>
                    <a:cubicBezTo>
                      <a:pt x="674510" y="58473"/>
                      <a:pt x="662678" y="67402"/>
                      <a:pt x="655432" y="79710"/>
                    </a:cubicBezTo>
                    <a:lnTo>
                      <a:pt x="620147" y="141474"/>
                    </a:lnTo>
                    <a:lnTo>
                      <a:pt x="601313" y="175929"/>
                    </a:lnTo>
                    <a:lnTo>
                      <a:pt x="601313" y="54063"/>
                    </a:lnTo>
                    <a:cubicBezTo>
                      <a:pt x="601961" y="24821"/>
                      <a:pt x="578785" y="592"/>
                      <a:pt x="549548" y="-56"/>
                    </a:cubicBezTo>
                    <a:cubicBezTo>
                      <a:pt x="548762" y="-73"/>
                      <a:pt x="547980" y="-73"/>
                      <a:pt x="547194" y="-56"/>
                    </a:cubicBezTo>
                    <a:lnTo>
                      <a:pt x="150301" y="-56"/>
                    </a:lnTo>
                    <a:lnTo>
                      <a:pt x="3730" y="146625"/>
                    </a:lnTo>
                    <a:lnTo>
                      <a:pt x="-37" y="152165"/>
                    </a:lnTo>
                    <a:lnTo>
                      <a:pt x="-37" y="794284"/>
                    </a:lnTo>
                    <a:cubicBezTo>
                      <a:pt x="-687" y="823526"/>
                      <a:pt x="22489" y="847755"/>
                      <a:pt x="51729" y="848403"/>
                    </a:cubicBezTo>
                    <a:cubicBezTo>
                      <a:pt x="52532" y="848420"/>
                      <a:pt x="53335" y="848420"/>
                      <a:pt x="54138" y="848403"/>
                    </a:cubicBezTo>
                    <a:lnTo>
                      <a:pt x="547692" y="848403"/>
                    </a:lnTo>
                    <a:cubicBezTo>
                      <a:pt x="576935" y="849051"/>
                      <a:pt x="601164" y="825874"/>
                      <a:pt x="601812" y="796638"/>
                    </a:cubicBezTo>
                    <a:cubicBezTo>
                      <a:pt x="601828" y="795851"/>
                      <a:pt x="601828" y="795070"/>
                      <a:pt x="601812" y="794284"/>
                    </a:cubicBezTo>
                    <a:lnTo>
                      <a:pt x="601812" y="604119"/>
                    </a:lnTo>
                    <a:cubicBezTo>
                      <a:pt x="617100" y="579025"/>
                      <a:pt x="693709" y="445860"/>
                      <a:pt x="755362" y="338785"/>
                    </a:cubicBezTo>
                    <a:cubicBezTo>
                      <a:pt x="797516" y="265499"/>
                      <a:pt x="833965" y="202185"/>
                      <a:pt x="843160" y="186619"/>
                    </a:cubicBezTo>
                    <a:cubicBezTo>
                      <a:pt x="850090" y="174045"/>
                      <a:pt x="851669" y="159211"/>
                      <a:pt x="847536" y="145462"/>
                    </a:cubicBezTo>
                    <a:close/>
                    <a:moveTo>
                      <a:pt x="63832" y="140809"/>
                    </a:moveTo>
                    <a:lnTo>
                      <a:pt x="138945" y="64034"/>
                    </a:lnTo>
                    <a:lnTo>
                      <a:pt x="138945" y="140809"/>
                    </a:lnTo>
                    <a:close/>
                    <a:moveTo>
                      <a:pt x="371209" y="580078"/>
                    </a:moveTo>
                    <a:cubicBezTo>
                      <a:pt x="370434" y="585008"/>
                      <a:pt x="368883" y="594591"/>
                      <a:pt x="366169" y="611985"/>
                    </a:cubicBezTo>
                    <a:cubicBezTo>
                      <a:pt x="361072" y="644168"/>
                      <a:pt x="351711" y="703439"/>
                      <a:pt x="334816" y="810680"/>
                    </a:cubicBezTo>
                    <a:lnTo>
                      <a:pt x="53861" y="810680"/>
                    </a:lnTo>
                    <a:cubicBezTo>
                      <a:pt x="45385" y="811384"/>
                      <a:pt x="37945" y="805080"/>
                      <a:pt x="37243" y="796605"/>
                    </a:cubicBezTo>
                    <a:cubicBezTo>
                      <a:pt x="37173" y="795757"/>
                      <a:pt x="37173" y="794910"/>
                      <a:pt x="37243" y="794062"/>
                    </a:cubicBezTo>
                    <a:lnTo>
                      <a:pt x="37243" y="792456"/>
                    </a:lnTo>
                    <a:lnTo>
                      <a:pt x="37243" y="792456"/>
                    </a:lnTo>
                    <a:lnTo>
                      <a:pt x="37243" y="178532"/>
                    </a:lnTo>
                    <a:lnTo>
                      <a:pt x="159108" y="178532"/>
                    </a:lnTo>
                    <a:cubicBezTo>
                      <a:pt x="168974" y="179097"/>
                      <a:pt x="177429" y="171558"/>
                      <a:pt x="177995" y="161692"/>
                    </a:cubicBezTo>
                    <a:cubicBezTo>
                      <a:pt x="178032" y="161028"/>
                      <a:pt x="178033" y="160363"/>
                      <a:pt x="177997" y="159698"/>
                    </a:cubicBezTo>
                    <a:lnTo>
                      <a:pt x="177997" y="37833"/>
                    </a:lnTo>
                    <a:lnTo>
                      <a:pt x="546917" y="37833"/>
                    </a:lnTo>
                    <a:cubicBezTo>
                      <a:pt x="555370" y="37262"/>
                      <a:pt x="562687" y="43655"/>
                      <a:pt x="563258" y="52108"/>
                    </a:cubicBezTo>
                    <a:cubicBezTo>
                      <a:pt x="563302" y="52795"/>
                      <a:pt x="563302" y="53487"/>
                      <a:pt x="563258" y="54174"/>
                    </a:cubicBezTo>
                    <a:lnTo>
                      <a:pt x="563258" y="242511"/>
                    </a:lnTo>
                    <a:lnTo>
                      <a:pt x="381900" y="554209"/>
                    </a:lnTo>
                    <a:lnTo>
                      <a:pt x="372927" y="568611"/>
                    </a:lnTo>
                    <a:lnTo>
                      <a:pt x="372927" y="570716"/>
                    </a:lnTo>
                    <a:cubicBezTo>
                      <a:pt x="372816" y="571464"/>
                      <a:pt x="372550" y="572179"/>
                      <a:pt x="372151" y="572821"/>
                    </a:cubicBezTo>
                    <a:cubicBezTo>
                      <a:pt x="371614" y="573758"/>
                      <a:pt x="371276" y="574793"/>
                      <a:pt x="371154" y="575868"/>
                    </a:cubicBezTo>
                    <a:cubicBezTo>
                      <a:pt x="371027" y="577270"/>
                      <a:pt x="371049" y="578682"/>
                      <a:pt x="371209" y="580078"/>
                    </a:cubicBezTo>
                    <a:close/>
                    <a:moveTo>
                      <a:pt x="434192" y="729197"/>
                    </a:moveTo>
                    <a:lnTo>
                      <a:pt x="378189" y="775339"/>
                    </a:lnTo>
                    <a:lnTo>
                      <a:pt x="389711" y="702885"/>
                    </a:lnTo>
                    <a:close/>
                    <a:moveTo>
                      <a:pt x="522821" y="656742"/>
                    </a:moveTo>
                    <a:lnTo>
                      <a:pt x="466430" y="702885"/>
                    </a:lnTo>
                    <a:lnTo>
                      <a:pt x="395638" y="661451"/>
                    </a:lnTo>
                    <a:lnTo>
                      <a:pt x="407547" y="589938"/>
                    </a:lnTo>
                    <a:cubicBezTo>
                      <a:pt x="421119" y="597471"/>
                      <a:pt x="510080" y="648710"/>
                      <a:pt x="522599" y="656742"/>
                    </a:cubicBezTo>
                    <a:close/>
                    <a:moveTo>
                      <a:pt x="425883" y="555982"/>
                    </a:moveTo>
                    <a:lnTo>
                      <a:pt x="645019" y="175485"/>
                    </a:lnTo>
                    <a:cubicBezTo>
                      <a:pt x="657205" y="182908"/>
                      <a:pt x="749103" y="236695"/>
                      <a:pt x="764613" y="244616"/>
                    </a:cubicBezTo>
                    <a:lnTo>
                      <a:pt x="599430" y="532661"/>
                    </a:lnTo>
                    <a:lnTo>
                      <a:pt x="545421" y="625002"/>
                    </a:lnTo>
                    <a:cubicBezTo>
                      <a:pt x="533013" y="617745"/>
                      <a:pt x="441337" y="563903"/>
                      <a:pt x="425661" y="555982"/>
                    </a:cubicBezTo>
                    <a:close/>
                    <a:moveTo>
                      <a:pt x="563978" y="672308"/>
                    </a:moveTo>
                    <a:lnTo>
                      <a:pt x="563978" y="794505"/>
                    </a:lnTo>
                    <a:cubicBezTo>
                      <a:pt x="564704" y="802947"/>
                      <a:pt x="558444" y="810381"/>
                      <a:pt x="550002" y="811101"/>
                    </a:cubicBezTo>
                    <a:cubicBezTo>
                      <a:pt x="549216" y="811173"/>
                      <a:pt x="548424" y="811179"/>
                      <a:pt x="547637" y="811123"/>
                    </a:cubicBezTo>
                    <a:lnTo>
                      <a:pt x="395749" y="811123"/>
                    </a:lnTo>
                    <a:cubicBezTo>
                      <a:pt x="403725" y="804531"/>
                      <a:pt x="428985" y="784147"/>
                      <a:pt x="455463" y="762765"/>
                    </a:cubicBezTo>
                    <a:cubicBezTo>
                      <a:pt x="503766" y="723990"/>
                      <a:pt x="558494" y="679675"/>
                      <a:pt x="560710" y="677515"/>
                    </a:cubicBezTo>
                    <a:cubicBezTo>
                      <a:pt x="561840" y="675775"/>
                      <a:pt x="562859" y="673958"/>
                      <a:pt x="563757" y="672086"/>
                    </a:cubicBezTo>
                    <a:close/>
                    <a:moveTo>
                      <a:pt x="663686" y="143745"/>
                    </a:moveTo>
                    <a:cubicBezTo>
                      <a:pt x="668500" y="136439"/>
                      <a:pt x="672809" y="128817"/>
                      <a:pt x="676593" y="120923"/>
                    </a:cubicBezTo>
                    <a:cubicBezTo>
                      <a:pt x="683905" y="106521"/>
                      <a:pt x="690829" y="92894"/>
                      <a:pt x="700190" y="90124"/>
                    </a:cubicBezTo>
                    <a:cubicBezTo>
                      <a:pt x="704356" y="89033"/>
                      <a:pt x="708793" y="89781"/>
                      <a:pt x="712377" y="92174"/>
                    </a:cubicBezTo>
                    <a:cubicBezTo>
                      <a:pt x="731615" y="105230"/>
                      <a:pt x="751651" y="117068"/>
                      <a:pt x="772368" y="127626"/>
                    </a:cubicBezTo>
                    <a:cubicBezTo>
                      <a:pt x="793473" y="138704"/>
                      <a:pt x="808761" y="146958"/>
                      <a:pt x="811143" y="156375"/>
                    </a:cubicBezTo>
                    <a:cubicBezTo>
                      <a:pt x="812051" y="160429"/>
                      <a:pt x="811187" y="164684"/>
                      <a:pt x="808761" y="168063"/>
                    </a:cubicBezTo>
                    <a:lnTo>
                      <a:pt x="782948" y="212820"/>
                    </a:lnTo>
                    <a:cubicBezTo>
                      <a:pt x="771038" y="205287"/>
                      <a:pt x="679529" y="151666"/>
                      <a:pt x="663686" y="143523"/>
                    </a:cubicBezTo>
                    <a:close/>
                    <a:moveTo>
                      <a:pt x="89091" y="247829"/>
                    </a:moveTo>
                    <a:lnTo>
                      <a:pt x="124321" y="247829"/>
                    </a:lnTo>
                    <a:lnTo>
                      <a:pt x="124321" y="282838"/>
                    </a:lnTo>
                    <a:lnTo>
                      <a:pt x="89091" y="282838"/>
                    </a:lnTo>
                    <a:close/>
                    <a:moveTo>
                      <a:pt x="89091" y="353575"/>
                    </a:moveTo>
                    <a:lnTo>
                      <a:pt x="124321" y="353575"/>
                    </a:lnTo>
                    <a:lnTo>
                      <a:pt x="124321" y="388805"/>
                    </a:lnTo>
                    <a:lnTo>
                      <a:pt x="89091" y="388805"/>
                    </a:lnTo>
                    <a:close/>
                    <a:moveTo>
                      <a:pt x="89091" y="459376"/>
                    </a:moveTo>
                    <a:lnTo>
                      <a:pt x="124321" y="459376"/>
                    </a:lnTo>
                    <a:lnTo>
                      <a:pt x="124321" y="494606"/>
                    </a:lnTo>
                    <a:lnTo>
                      <a:pt x="89091" y="494606"/>
                    </a:lnTo>
                    <a:close/>
                    <a:moveTo>
                      <a:pt x="89091" y="565122"/>
                    </a:moveTo>
                    <a:lnTo>
                      <a:pt x="124321" y="565122"/>
                    </a:lnTo>
                    <a:lnTo>
                      <a:pt x="124321" y="600352"/>
                    </a:lnTo>
                    <a:lnTo>
                      <a:pt x="89091" y="600352"/>
                    </a:lnTo>
                    <a:close/>
                    <a:moveTo>
                      <a:pt x="89091" y="670867"/>
                    </a:moveTo>
                    <a:lnTo>
                      <a:pt x="124321" y="670867"/>
                    </a:lnTo>
                    <a:lnTo>
                      <a:pt x="124321" y="706153"/>
                    </a:lnTo>
                    <a:lnTo>
                      <a:pt x="89091" y="706153"/>
                    </a:lnTo>
                    <a:close/>
                    <a:moveTo>
                      <a:pt x="176003" y="265444"/>
                    </a:moveTo>
                    <a:cubicBezTo>
                      <a:pt x="175438" y="255579"/>
                      <a:pt x="182977" y="247126"/>
                      <a:pt x="192843" y="246560"/>
                    </a:cubicBezTo>
                    <a:cubicBezTo>
                      <a:pt x="193507" y="246522"/>
                      <a:pt x="194173" y="246516"/>
                      <a:pt x="194837" y="246555"/>
                    </a:cubicBezTo>
                    <a:lnTo>
                      <a:pt x="423999" y="246555"/>
                    </a:lnTo>
                    <a:cubicBezTo>
                      <a:pt x="434430" y="246555"/>
                      <a:pt x="442888" y="255013"/>
                      <a:pt x="442888" y="265444"/>
                    </a:cubicBezTo>
                    <a:cubicBezTo>
                      <a:pt x="442888" y="275875"/>
                      <a:pt x="434430" y="284333"/>
                      <a:pt x="423999" y="284333"/>
                    </a:cubicBezTo>
                    <a:lnTo>
                      <a:pt x="194837" y="284333"/>
                    </a:lnTo>
                    <a:cubicBezTo>
                      <a:pt x="184970" y="284870"/>
                      <a:pt x="176537" y="277304"/>
                      <a:pt x="176001" y="267438"/>
                    </a:cubicBezTo>
                    <a:cubicBezTo>
                      <a:pt x="175965" y="266774"/>
                      <a:pt x="175965" y="266109"/>
                      <a:pt x="176003" y="265444"/>
                    </a:cubicBezTo>
                    <a:close/>
                    <a:moveTo>
                      <a:pt x="228849" y="159698"/>
                    </a:moveTo>
                    <a:cubicBezTo>
                      <a:pt x="228282" y="149833"/>
                      <a:pt x="235819" y="141374"/>
                      <a:pt x="245685" y="140809"/>
                    </a:cubicBezTo>
                    <a:cubicBezTo>
                      <a:pt x="246368" y="140770"/>
                      <a:pt x="247054" y="140770"/>
                      <a:pt x="247738" y="140809"/>
                    </a:cubicBezTo>
                    <a:lnTo>
                      <a:pt x="494515" y="140809"/>
                    </a:lnTo>
                    <a:cubicBezTo>
                      <a:pt x="504934" y="140244"/>
                      <a:pt x="513836" y="148232"/>
                      <a:pt x="514401" y="158646"/>
                    </a:cubicBezTo>
                    <a:cubicBezTo>
                      <a:pt x="514966" y="169065"/>
                      <a:pt x="506978" y="177967"/>
                      <a:pt x="496559" y="178532"/>
                    </a:cubicBezTo>
                    <a:cubicBezTo>
                      <a:pt x="495877" y="178571"/>
                      <a:pt x="495196" y="178571"/>
                      <a:pt x="494515" y="178532"/>
                    </a:cubicBezTo>
                    <a:lnTo>
                      <a:pt x="247738" y="178532"/>
                    </a:lnTo>
                    <a:cubicBezTo>
                      <a:pt x="237872" y="179097"/>
                      <a:pt x="229417" y="171558"/>
                      <a:pt x="228851" y="161692"/>
                    </a:cubicBezTo>
                    <a:cubicBezTo>
                      <a:pt x="228814" y="161028"/>
                      <a:pt x="228813" y="160363"/>
                      <a:pt x="228849" y="159698"/>
                    </a:cubicBezTo>
                    <a:close/>
                    <a:moveTo>
                      <a:pt x="176003" y="371467"/>
                    </a:moveTo>
                    <a:cubicBezTo>
                      <a:pt x="175438" y="361601"/>
                      <a:pt x="182977" y="353148"/>
                      <a:pt x="192843" y="352583"/>
                    </a:cubicBezTo>
                    <a:cubicBezTo>
                      <a:pt x="193507" y="352545"/>
                      <a:pt x="194173" y="352539"/>
                      <a:pt x="194837" y="352578"/>
                    </a:cubicBezTo>
                    <a:lnTo>
                      <a:pt x="388714" y="352578"/>
                    </a:lnTo>
                    <a:cubicBezTo>
                      <a:pt x="399144" y="352578"/>
                      <a:pt x="407603" y="361036"/>
                      <a:pt x="407603" y="371467"/>
                    </a:cubicBezTo>
                    <a:cubicBezTo>
                      <a:pt x="407603" y="381897"/>
                      <a:pt x="399144" y="390356"/>
                      <a:pt x="388714" y="390356"/>
                    </a:cubicBezTo>
                    <a:lnTo>
                      <a:pt x="194837" y="390356"/>
                    </a:lnTo>
                    <a:cubicBezTo>
                      <a:pt x="184970" y="390893"/>
                      <a:pt x="176537" y="383326"/>
                      <a:pt x="176001" y="373461"/>
                    </a:cubicBezTo>
                    <a:cubicBezTo>
                      <a:pt x="175965" y="372796"/>
                      <a:pt x="175965" y="372131"/>
                      <a:pt x="176003" y="371467"/>
                    </a:cubicBezTo>
                    <a:close/>
                    <a:moveTo>
                      <a:pt x="372373" y="477268"/>
                    </a:moveTo>
                    <a:cubicBezTo>
                      <a:pt x="372938" y="487134"/>
                      <a:pt x="365404" y="495592"/>
                      <a:pt x="355539" y="496157"/>
                    </a:cubicBezTo>
                    <a:cubicBezTo>
                      <a:pt x="354852" y="496196"/>
                      <a:pt x="354165" y="496196"/>
                      <a:pt x="353483" y="496157"/>
                    </a:cubicBezTo>
                    <a:lnTo>
                      <a:pt x="194837" y="496157"/>
                    </a:lnTo>
                    <a:cubicBezTo>
                      <a:pt x="184405" y="496157"/>
                      <a:pt x="175948" y="487699"/>
                      <a:pt x="175948" y="477268"/>
                    </a:cubicBezTo>
                    <a:cubicBezTo>
                      <a:pt x="175948" y="466837"/>
                      <a:pt x="184405" y="458379"/>
                      <a:pt x="194837" y="458379"/>
                    </a:cubicBezTo>
                    <a:lnTo>
                      <a:pt x="353483" y="458379"/>
                    </a:lnTo>
                    <a:cubicBezTo>
                      <a:pt x="363349" y="457819"/>
                      <a:pt x="371802" y="465364"/>
                      <a:pt x="372362" y="475229"/>
                    </a:cubicBezTo>
                    <a:cubicBezTo>
                      <a:pt x="372395" y="475817"/>
                      <a:pt x="372395" y="476404"/>
                      <a:pt x="372373" y="476991"/>
                    </a:cubicBezTo>
                    <a:close/>
                    <a:moveTo>
                      <a:pt x="319472" y="582737"/>
                    </a:moveTo>
                    <a:cubicBezTo>
                      <a:pt x="320037" y="592602"/>
                      <a:pt x="312504" y="601061"/>
                      <a:pt x="302638" y="601626"/>
                    </a:cubicBezTo>
                    <a:cubicBezTo>
                      <a:pt x="301951" y="601665"/>
                      <a:pt x="301264" y="601665"/>
                      <a:pt x="300583" y="601626"/>
                    </a:cubicBezTo>
                    <a:lnTo>
                      <a:pt x="194837" y="601626"/>
                    </a:lnTo>
                    <a:cubicBezTo>
                      <a:pt x="184405" y="601626"/>
                      <a:pt x="175948" y="593167"/>
                      <a:pt x="175948" y="582737"/>
                    </a:cubicBezTo>
                    <a:cubicBezTo>
                      <a:pt x="175948" y="572306"/>
                      <a:pt x="184405" y="563848"/>
                      <a:pt x="194837" y="563848"/>
                    </a:cubicBezTo>
                    <a:lnTo>
                      <a:pt x="300638" y="563848"/>
                    </a:lnTo>
                    <a:cubicBezTo>
                      <a:pt x="311025" y="563936"/>
                      <a:pt x="319411" y="572351"/>
                      <a:pt x="319472" y="582737"/>
                    </a:cubicBezTo>
                    <a:close/>
                    <a:moveTo>
                      <a:pt x="284186" y="688483"/>
                    </a:moveTo>
                    <a:cubicBezTo>
                      <a:pt x="284751" y="698348"/>
                      <a:pt x="277218" y="706807"/>
                      <a:pt x="267350" y="707372"/>
                    </a:cubicBezTo>
                    <a:cubicBezTo>
                      <a:pt x="266667" y="707410"/>
                      <a:pt x="265981" y="707410"/>
                      <a:pt x="265297" y="707372"/>
                    </a:cubicBezTo>
                    <a:lnTo>
                      <a:pt x="194837" y="707372"/>
                    </a:lnTo>
                    <a:cubicBezTo>
                      <a:pt x="184420" y="706807"/>
                      <a:pt x="176433" y="697905"/>
                      <a:pt x="176998" y="687485"/>
                    </a:cubicBezTo>
                    <a:cubicBezTo>
                      <a:pt x="177520" y="677858"/>
                      <a:pt x="185209" y="670170"/>
                      <a:pt x="194837" y="669649"/>
                    </a:cubicBezTo>
                    <a:lnTo>
                      <a:pt x="265353" y="669649"/>
                    </a:lnTo>
                    <a:cubicBezTo>
                      <a:pt x="275761" y="669649"/>
                      <a:pt x="284209" y="678074"/>
                      <a:pt x="284242" y="688483"/>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grpSp>
        <p:grpSp>
          <p:nvGrpSpPr>
            <p:cNvPr id="23" name="Group 22">
              <a:extLst>
                <a:ext uri="{FF2B5EF4-FFF2-40B4-BE49-F238E27FC236}">
                  <a16:creationId xmlns:a16="http://schemas.microsoft.com/office/drawing/2014/main" id="{14BE4063-3968-4E6A-8947-11BBCFCEE277}"/>
                </a:ext>
              </a:extLst>
            </p:cNvPr>
            <p:cNvGrpSpPr/>
            <p:nvPr/>
          </p:nvGrpSpPr>
          <p:grpSpPr>
            <a:xfrm>
              <a:off x="12571366" y="2430999"/>
              <a:ext cx="1862392" cy="1820894"/>
              <a:chOff x="12571366" y="2430999"/>
              <a:chExt cx="1862392" cy="1820894"/>
            </a:xfrm>
          </p:grpSpPr>
          <p:sp>
            <p:nvSpPr>
              <p:cNvPr id="27" name="Freeform: Shape 26">
                <a:extLst>
                  <a:ext uri="{FF2B5EF4-FFF2-40B4-BE49-F238E27FC236}">
                    <a16:creationId xmlns:a16="http://schemas.microsoft.com/office/drawing/2014/main" id="{645E3784-DE04-4BE8-8F9F-AA5B9F665339}"/>
                  </a:ext>
                </a:extLst>
              </p:cNvPr>
              <p:cNvSpPr/>
              <p:nvPr/>
            </p:nvSpPr>
            <p:spPr>
              <a:xfrm>
                <a:off x="12571366" y="2430999"/>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8" name="Text Placeholder 15">
                <a:extLst>
                  <a:ext uri="{FF2B5EF4-FFF2-40B4-BE49-F238E27FC236}">
                    <a16:creationId xmlns:a16="http://schemas.microsoft.com/office/drawing/2014/main" id="{D57E0B65-B6A0-4485-A8A8-5CE180414BA0}"/>
                  </a:ext>
                </a:extLst>
              </p:cNvPr>
              <p:cNvSpPr txBox="1">
                <a:spLocks/>
              </p:cNvSpPr>
              <p:nvPr/>
            </p:nvSpPr>
            <p:spPr>
              <a:xfrm>
                <a:off x="12571366" y="3054899"/>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grpSp>
          <p:nvGrpSpPr>
            <p:cNvPr id="24" name="Group 23">
              <a:extLst>
                <a:ext uri="{FF2B5EF4-FFF2-40B4-BE49-F238E27FC236}">
                  <a16:creationId xmlns:a16="http://schemas.microsoft.com/office/drawing/2014/main" id="{9C67E410-01CD-4E21-AE93-CF76948EEAAD}"/>
                </a:ext>
              </a:extLst>
            </p:cNvPr>
            <p:cNvGrpSpPr/>
            <p:nvPr/>
          </p:nvGrpSpPr>
          <p:grpSpPr>
            <a:xfrm>
              <a:off x="12571366" y="4556820"/>
              <a:ext cx="1862392" cy="1816330"/>
              <a:chOff x="12571366" y="4633116"/>
              <a:chExt cx="1862392" cy="1816330"/>
            </a:xfrm>
          </p:grpSpPr>
          <p:sp>
            <p:nvSpPr>
              <p:cNvPr id="25" name="Freeform: Shape 24">
                <a:extLst>
                  <a:ext uri="{FF2B5EF4-FFF2-40B4-BE49-F238E27FC236}">
                    <a16:creationId xmlns:a16="http://schemas.microsoft.com/office/drawing/2014/main" id="{5159E1D4-51B3-4BED-9C22-D0047DBB0728}"/>
                  </a:ext>
                </a:extLst>
              </p:cNvPr>
              <p:cNvSpPr/>
              <p:nvPr/>
            </p:nvSpPr>
            <p:spPr>
              <a:xfrm>
                <a:off x="12571366" y="4633116"/>
                <a:ext cx="420966" cy="539792"/>
              </a:xfrm>
              <a:custGeom>
                <a:avLst/>
                <a:gdLst>
                  <a:gd name="connsiteX0" fmla="*/ 126690 w 643671"/>
                  <a:gd name="connsiteY0" fmla="*/ 638063 h 825360"/>
                  <a:gd name="connsiteX1" fmla="*/ 126690 w 643671"/>
                  <a:gd name="connsiteY1" fmla="*/ 610920 h 825360"/>
                  <a:gd name="connsiteX2" fmla="*/ 153777 w 643671"/>
                  <a:gd name="connsiteY2" fmla="*/ 610920 h 825360"/>
                  <a:gd name="connsiteX3" fmla="*/ 198701 w 643671"/>
                  <a:gd name="connsiteY3" fmla="*/ 655789 h 825360"/>
                  <a:gd name="connsiteX4" fmla="*/ 276252 w 643671"/>
                  <a:gd name="connsiteY4" fmla="*/ 552480 h 825360"/>
                  <a:gd name="connsiteX5" fmla="*/ 303090 w 643671"/>
                  <a:gd name="connsiteY5" fmla="*/ 548630 h 825360"/>
                  <a:gd name="connsiteX6" fmla="*/ 306940 w 643671"/>
                  <a:gd name="connsiteY6" fmla="*/ 575468 h 825360"/>
                  <a:gd name="connsiteX7" fmla="*/ 216095 w 643671"/>
                  <a:gd name="connsiteY7" fmla="*/ 696558 h 825360"/>
                  <a:gd name="connsiteX8" fmla="*/ 202025 w 643671"/>
                  <a:gd name="connsiteY8" fmla="*/ 704147 h 825360"/>
                  <a:gd name="connsiteX9" fmla="*/ 187179 w 643671"/>
                  <a:gd name="connsiteY9" fmla="*/ 698608 h 825360"/>
                  <a:gd name="connsiteX10" fmla="*/ 187179 w 643671"/>
                  <a:gd name="connsiteY10" fmla="*/ 516973 h 825360"/>
                  <a:gd name="connsiteX11" fmla="*/ 202025 w 643671"/>
                  <a:gd name="connsiteY11" fmla="*/ 522513 h 825360"/>
                  <a:gd name="connsiteX12" fmla="*/ 216095 w 643671"/>
                  <a:gd name="connsiteY12" fmla="*/ 514868 h 825360"/>
                  <a:gd name="connsiteX13" fmla="*/ 306940 w 643671"/>
                  <a:gd name="connsiteY13" fmla="*/ 393778 h 825360"/>
                  <a:gd name="connsiteX14" fmla="*/ 310596 w 643671"/>
                  <a:gd name="connsiteY14" fmla="*/ 379598 h 825360"/>
                  <a:gd name="connsiteX15" fmla="*/ 288959 w 643671"/>
                  <a:gd name="connsiteY15" fmla="*/ 363268 h 825360"/>
                  <a:gd name="connsiteX16" fmla="*/ 276252 w 643671"/>
                  <a:gd name="connsiteY16" fmla="*/ 370790 h 825360"/>
                  <a:gd name="connsiteX17" fmla="*/ 198701 w 643671"/>
                  <a:gd name="connsiteY17" fmla="*/ 474154 h 825360"/>
                  <a:gd name="connsiteX18" fmla="*/ 153777 w 643671"/>
                  <a:gd name="connsiteY18" fmla="*/ 429230 h 825360"/>
                  <a:gd name="connsiteX19" fmla="*/ 126662 w 643671"/>
                  <a:gd name="connsiteY19" fmla="*/ 429258 h 825360"/>
                  <a:gd name="connsiteX20" fmla="*/ 126690 w 643671"/>
                  <a:gd name="connsiteY20" fmla="*/ 456373 h 825360"/>
                  <a:gd name="connsiteX21" fmla="*/ 303062 w 643671"/>
                  <a:gd name="connsiteY21" fmla="*/ 185389 h 825360"/>
                  <a:gd name="connsiteX22" fmla="*/ 276296 w 643671"/>
                  <a:gd name="connsiteY22" fmla="*/ 189150 h 825360"/>
                  <a:gd name="connsiteX23" fmla="*/ 276252 w 643671"/>
                  <a:gd name="connsiteY23" fmla="*/ 189211 h 825360"/>
                  <a:gd name="connsiteX24" fmla="*/ 198701 w 643671"/>
                  <a:gd name="connsiteY24" fmla="*/ 292575 h 825360"/>
                  <a:gd name="connsiteX25" fmla="*/ 153777 w 643671"/>
                  <a:gd name="connsiteY25" fmla="*/ 247706 h 825360"/>
                  <a:gd name="connsiteX26" fmla="*/ 126829 w 643671"/>
                  <a:gd name="connsiteY26" fmla="*/ 247568 h 825360"/>
                  <a:gd name="connsiteX27" fmla="*/ 126690 w 643671"/>
                  <a:gd name="connsiteY27" fmla="*/ 247706 h 825360"/>
                  <a:gd name="connsiteX28" fmla="*/ 126690 w 643671"/>
                  <a:gd name="connsiteY28" fmla="*/ 274849 h 825360"/>
                  <a:gd name="connsiteX29" fmla="*/ 187179 w 643671"/>
                  <a:gd name="connsiteY29" fmla="*/ 335394 h 825360"/>
                  <a:gd name="connsiteX30" fmla="*/ 202025 w 643671"/>
                  <a:gd name="connsiteY30" fmla="*/ 340933 h 825360"/>
                  <a:gd name="connsiteX31" fmla="*/ 216095 w 643671"/>
                  <a:gd name="connsiteY31" fmla="*/ 333289 h 825360"/>
                  <a:gd name="connsiteX32" fmla="*/ 306940 w 643671"/>
                  <a:gd name="connsiteY32" fmla="*/ 212255 h 825360"/>
                  <a:gd name="connsiteX33" fmla="*/ 303195 w 643671"/>
                  <a:gd name="connsiteY33" fmla="*/ 185488 h 825360"/>
                  <a:gd name="connsiteX34" fmla="*/ 303062 w 643671"/>
                  <a:gd name="connsiteY34" fmla="*/ 185389 h 825360"/>
                  <a:gd name="connsiteX35" fmla="*/ 352085 w 643671"/>
                  <a:gd name="connsiteY35" fmla="*/ 673958 h 825360"/>
                  <a:gd name="connsiteX36" fmla="*/ 503475 w 643671"/>
                  <a:gd name="connsiteY36" fmla="*/ 673958 h 825360"/>
                  <a:gd name="connsiteX37" fmla="*/ 521639 w 643671"/>
                  <a:gd name="connsiteY37" fmla="*/ 653733 h 825360"/>
                  <a:gd name="connsiteX38" fmla="*/ 503475 w 643671"/>
                  <a:gd name="connsiteY38" fmla="*/ 635570 h 825360"/>
                  <a:gd name="connsiteX39" fmla="*/ 352307 w 643671"/>
                  <a:gd name="connsiteY39" fmla="*/ 635570 h 825360"/>
                  <a:gd name="connsiteX40" fmla="*/ 334143 w 643671"/>
                  <a:gd name="connsiteY40" fmla="*/ 655794 h 825360"/>
                  <a:gd name="connsiteX41" fmla="*/ 352307 w 643671"/>
                  <a:gd name="connsiteY41" fmla="*/ 673958 h 825360"/>
                  <a:gd name="connsiteX42" fmla="*/ 441324 w 643671"/>
                  <a:gd name="connsiteY42" fmla="*/ 5471 h 825360"/>
                  <a:gd name="connsiteX43" fmla="*/ 638081 w 643671"/>
                  <a:gd name="connsiteY43" fmla="*/ 202228 h 825360"/>
                  <a:gd name="connsiteX44" fmla="*/ 643620 w 643671"/>
                  <a:gd name="connsiteY44" fmla="*/ 215800 h 825360"/>
                  <a:gd name="connsiteX45" fmla="*/ 643620 w 643671"/>
                  <a:gd name="connsiteY45" fmla="*/ 806126 h 825360"/>
                  <a:gd name="connsiteX46" fmla="*/ 624399 w 643671"/>
                  <a:gd name="connsiteY46" fmla="*/ 825292 h 825360"/>
                  <a:gd name="connsiteX47" fmla="*/ 19171 w 643671"/>
                  <a:gd name="connsiteY47" fmla="*/ 825292 h 825360"/>
                  <a:gd name="connsiteX48" fmla="*/ -50 w 643671"/>
                  <a:gd name="connsiteY48" fmla="*/ 806126 h 825360"/>
                  <a:gd name="connsiteX49" fmla="*/ -50 w 643671"/>
                  <a:gd name="connsiteY49" fmla="*/ 19098 h 825360"/>
                  <a:gd name="connsiteX50" fmla="*/ 19171 w 643671"/>
                  <a:gd name="connsiteY50" fmla="*/ -68 h 825360"/>
                  <a:gd name="connsiteX51" fmla="*/ 427753 w 643671"/>
                  <a:gd name="connsiteY51" fmla="*/ -68 h 825360"/>
                  <a:gd name="connsiteX52" fmla="*/ 441324 w 643671"/>
                  <a:gd name="connsiteY52" fmla="*/ 5471 h 825360"/>
                  <a:gd name="connsiteX53" fmla="*/ 605343 w 643671"/>
                  <a:gd name="connsiteY53" fmla="*/ 223721 h 825360"/>
                  <a:gd name="connsiteX54" fmla="*/ 419831 w 643671"/>
                  <a:gd name="connsiteY54" fmla="*/ 38209 h 825360"/>
                  <a:gd name="connsiteX55" fmla="*/ 38338 w 643671"/>
                  <a:gd name="connsiteY55" fmla="*/ 38209 h 825360"/>
                  <a:gd name="connsiteX56" fmla="*/ 38338 w 643671"/>
                  <a:gd name="connsiteY56" fmla="*/ 786905 h 825360"/>
                  <a:gd name="connsiteX57" fmla="*/ 605343 w 643671"/>
                  <a:gd name="connsiteY57" fmla="*/ 786905 h 825360"/>
                  <a:gd name="connsiteX58" fmla="*/ 503475 w 643671"/>
                  <a:gd name="connsiteY58" fmla="*/ 454157 h 825360"/>
                  <a:gd name="connsiteX59" fmla="*/ 352307 w 643671"/>
                  <a:gd name="connsiteY59" fmla="*/ 454157 h 825360"/>
                  <a:gd name="connsiteX60" fmla="*/ 334143 w 643671"/>
                  <a:gd name="connsiteY60" fmla="*/ 474381 h 825360"/>
                  <a:gd name="connsiteX61" fmla="*/ 352307 w 643671"/>
                  <a:gd name="connsiteY61" fmla="*/ 492545 h 825360"/>
                  <a:gd name="connsiteX62" fmla="*/ 503697 w 643671"/>
                  <a:gd name="connsiteY62" fmla="*/ 492545 h 825360"/>
                  <a:gd name="connsiteX63" fmla="*/ 521860 w 643671"/>
                  <a:gd name="connsiteY63" fmla="*/ 472320 h 825360"/>
                  <a:gd name="connsiteX64" fmla="*/ 503697 w 643671"/>
                  <a:gd name="connsiteY64" fmla="*/ 454157 h 825360"/>
                  <a:gd name="connsiteX65" fmla="*/ 503475 w 643671"/>
                  <a:gd name="connsiteY65" fmla="*/ 272578 h 825360"/>
                  <a:gd name="connsiteX66" fmla="*/ 352307 w 643671"/>
                  <a:gd name="connsiteY66" fmla="*/ 272578 h 825360"/>
                  <a:gd name="connsiteX67" fmla="*/ 334143 w 643671"/>
                  <a:gd name="connsiteY67" fmla="*/ 292802 h 825360"/>
                  <a:gd name="connsiteX68" fmla="*/ 352307 w 643671"/>
                  <a:gd name="connsiteY68" fmla="*/ 310966 h 825360"/>
                  <a:gd name="connsiteX69" fmla="*/ 503697 w 643671"/>
                  <a:gd name="connsiteY69" fmla="*/ 310966 h 825360"/>
                  <a:gd name="connsiteX70" fmla="*/ 521860 w 643671"/>
                  <a:gd name="connsiteY70" fmla="*/ 290741 h 825360"/>
                  <a:gd name="connsiteX71" fmla="*/ 503697 w 643671"/>
                  <a:gd name="connsiteY71" fmla="*/ 272578 h 82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43671" h="825360">
                    <a:moveTo>
                      <a:pt x="126690" y="638063"/>
                    </a:moveTo>
                    <a:cubicBezTo>
                      <a:pt x="119211" y="630563"/>
                      <a:pt x="119211" y="618420"/>
                      <a:pt x="126690" y="610920"/>
                    </a:cubicBezTo>
                    <a:cubicBezTo>
                      <a:pt x="134172" y="603447"/>
                      <a:pt x="146295" y="603447"/>
                      <a:pt x="153777" y="610920"/>
                    </a:cubicBezTo>
                    <a:lnTo>
                      <a:pt x="198701" y="655789"/>
                    </a:lnTo>
                    <a:lnTo>
                      <a:pt x="276252" y="552480"/>
                    </a:lnTo>
                    <a:cubicBezTo>
                      <a:pt x="282600" y="544005"/>
                      <a:pt x="294615" y="542282"/>
                      <a:pt x="303090" y="548630"/>
                    </a:cubicBezTo>
                    <a:cubicBezTo>
                      <a:pt x="311565" y="554978"/>
                      <a:pt x="313288" y="566993"/>
                      <a:pt x="306940" y="575468"/>
                    </a:cubicBezTo>
                    <a:lnTo>
                      <a:pt x="216095" y="696558"/>
                    </a:lnTo>
                    <a:cubicBezTo>
                      <a:pt x="212732" y="701017"/>
                      <a:pt x="207597" y="703787"/>
                      <a:pt x="202025" y="704147"/>
                    </a:cubicBezTo>
                    <a:cubicBezTo>
                      <a:pt x="196497" y="704635"/>
                      <a:pt x="191040" y="702602"/>
                      <a:pt x="187179" y="698608"/>
                    </a:cubicBezTo>
                    <a:close/>
                    <a:moveTo>
                      <a:pt x="187179" y="516973"/>
                    </a:moveTo>
                    <a:cubicBezTo>
                      <a:pt x="191040" y="520961"/>
                      <a:pt x="196497" y="522994"/>
                      <a:pt x="202025" y="522513"/>
                    </a:cubicBezTo>
                    <a:cubicBezTo>
                      <a:pt x="207597" y="522108"/>
                      <a:pt x="212727" y="519327"/>
                      <a:pt x="216095" y="514868"/>
                    </a:cubicBezTo>
                    <a:lnTo>
                      <a:pt x="306940" y="393778"/>
                    </a:lnTo>
                    <a:cubicBezTo>
                      <a:pt x="309986" y="389723"/>
                      <a:pt x="311305" y="384622"/>
                      <a:pt x="310596" y="379598"/>
                    </a:cubicBezTo>
                    <a:cubicBezTo>
                      <a:pt x="309133" y="369112"/>
                      <a:pt x="299445" y="361805"/>
                      <a:pt x="288959" y="363268"/>
                    </a:cubicBezTo>
                    <a:cubicBezTo>
                      <a:pt x="283891" y="363977"/>
                      <a:pt x="279315" y="366685"/>
                      <a:pt x="276252" y="370790"/>
                    </a:cubicBezTo>
                    <a:lnTo>
                      <a:pt x="198701" y="474154"/>
                    </a:lnTo>
                    <a:lnTo>
                      <a:pt x="153777" y="429230"/>
                    </a:lnTo>
                    <a:cubicBezTo>
                      <a:pt x="146282" y="421752"/>
                      <a:pt x="134142" y="421763"/>
                      <a:pt x="126662" y="429258"/>
                    </a:cubicBezTo>
                    <a:cubicBezTo>
                      <a:pt x="119182" y="436752"/>
                      <a:pt x="119195" y="448895"/>
                      <a:pt x="126690" y="456373"/>
                    </a:cubicBezTo>
                    <a:close/>
                    <a:moveTo>
                      <a:pt x="303062" y="185389"/>
                    </a:moveTo>
                    <a:cubicBezTo>
                      <a:pt x="294631" y="179035"/>
                      <a:pt x="282650" y="180719"/>
                      <a:pt x="276296" y="189150"/>
                    </a:cubicBezTo>
                    <a:cubicBezTo>
                      <a:pt x="276285" y="189167"/>
                      <a:pt x="276268" y="189189"/>
                      <a:pt x="276252" y="189211"/>
                    </a:cubicBezTo>
                    <a:lnTo>
                      <a:pt x="198701" y="292575"/>
                    </a:lnTo>
                    <a:lnTo>
                      <a:pt x="153777" y="247706"/>
                    </a:lnTo>
                    <a:cubicBezTo>
                      <a:pt x="146374" y="240228"/>
                      <a:pt x="134309" y="240162"/>
                      <a:pt x="126829" y="247568"/>
                    </a:cubicBezTo>
                    <a:cubicBezTo>
                      <a:pt x="126782" y="247612"/>
                      <a:pt x="126736" y="247662"/>
                      <a:pt x="126690" y="247706"/>
                    </a:cubicBezTo>
                    <a:cubicBezTo>
                      <a:pt x="119211" y="255206"/>
                      <a:pt x="119211" y="267349"/>
                      <a:pt x="126690" y="274849"/>
                    </a:cubicBezTo>
                    <a:lnTo>
                      <a:pt x="187179" y="335394"/>
                    </a:lnTo>
                    <a:cubicBezTo>
                      <a:pt x="191040" y="339388"/>
                      <a:pt x="196497" y="341421"/>
                      <a:pt x="202025" y="340933"/>
                    </a:cubicBezTo>
                    <a:cubicBezTo>
                      <a:pt x="207614" y="340584"/>
                      <a:pt x="212760" y="337787"/>
                      <a:pt x="216095" y="333289"/>
                    </a:cubicBezTo>
                    <a:lnTo>
                      <a:pt x="306940" y="212255"/>
                    </a:lnTo>
                    <a:cubicBezTo>
                      <a:pt x="313299" y="203829"/>
                      <a:pt x="311620" y="191848"/>
                      <a:pt x="303195" y="185488"/>
                    </a:cubicBezTo>
                    <a:cubicBezTo>
                      <a:pt x="303151" y="185455"/>
                      <a:pt x="303107" y="185422"/>
                      <a:pt x="303062" y="185389"/>
                    </a:cubicBezTo>
                    <a:close/>
                    <a:moveTo>
                      <a:pt x="352085" y="673958"/>
                    </a:moveTo>
                    <a:lnTo>
                      <a:pt x="503475" y="673958"/>
                    </a:lnTo>
                    <a:cubicBezTo>
                      <a:pt x="514077" y="673387"/>
                      <a:pt x="522209" y="664330"/>
                      <a:pt x="521639" y="653733"/>
                    </a:cubicBezTo>
                    <a:cubicBezTo>
                      <a:pt x="521112" y="643929"/>
                      <a:pt x="513280" y="636096"/>
                      <a:pt x="503475" y="635570"/>
                    </a:cubicBezTo>
                    <a:lnTo>
                      <a:pt x="352307" y="635570"/>
                    </a:lnTo>
                    <a:cubicBezTo>
                      <a:pt x="341705" y="636141"/>
                      <a:pt x="333573" y="645197"/>
                      <a:pt x="334143" y="655794"/>
                    </a:cubicBezTo>
                    <a:cubicBezTo>
                      <a:pt x="334670" y="665599"/>
                      <a:pt x="342502" y="673432"/>
                      <a:pt x="352307" y="673958"/>
                    </a:cubicBezTo>
                    <a:close/>
                    <a:moveTo>
                      <a:pt x="441324" y="5471"/>
                    </a:moveTo>
                    <a:lnTo>
                      <a:pt x="638081" y="202228"/>
                    </a:lnTo>
                    <a:cubicBezTo>
                      <a:pt x="641682" y="205823"/>
                      <a:pt x="643676" y="210715"/>
                      <a:pt x="643620" y="215800"/>
                    </a:cubicBezTo>
                    <a:lnTo>
                      <a:pt x="643620" y="806126"/>
                    </a:lnTo>
                    <a:cubicBezTo>
                      <a:pt x="643587" y="816723"/>
                      <a:pt x="634996" y="825292"/>
                      <a:pt x="624399" y="825292"/>
                    </a:cubicBezTo>
                    <a:lnTo>
                      <a:pt x="19171" y="825292"/>
                    </a:lnTo>
                    <a:cubicBezTo>
                      <a:pt x="8578" y="825292"/>
                      <a:pt x="-20" y="816723"/>
                      <a:pt x="-50" y="806126"/>
                    </a:cubicBezTo>
                    <a:lnTo>
                      <a:pt x="-50" y="19098"/>
                    </a:lnTo>
                    <a:cubicBezTo>
                      <a:pt x="-20" y="8501"/>
                      <a:pt x="8578" y="-68"/>
                      <a:pt x="19171" y="-68"/>
                    </a:cubicBezTo>
                    <a:lnTo>
                      <a:pt x="427753" y="-68"/>
                    </a:lnTo>
                    <a:cubicBezTo>
                      <a:pt x="432832" y="-107"/>
                      <a:pt x="437718" y="1888"/>
                      <a:pt x="441324" y="5471"/>
                    </a:cubicBezTo>
                    <a:close/>
                    <a:moveTo>
                      <a:pt x="605343" y="223721"/>
                    </a:moveTo>
                    <a:lnTo>
                      <a:pt x="419831" y="38209"/>
                    </a:lnTo>
                    <a:lnTo>
                      <a:pt x="38338" y="38209"/>
                    </a:lnTo>
                    <a:lnTo>
                      <a:pt x="38338" y="786905"/>
                    </a:lnTo>
                    <a:lnTo>
                      <a:pt x="605343" y="786905"/>
                    </a:lnTo>
                    <a:close/>
                    <a:moveTo>
                      <a:pt x="503475" y="454157"/>
                    </a:moveTo>
                    <a:lnTo>
                      <a:pt x="352307" y="454157"/>
                    </a:lnTo>
                    <a:cubicBezTo>
                      <a:pt x="341705" y="454728"/>
                      <a:pt x="333573" y="463784"/>
                      <a:pt x="334143" y="474381"/>
                    </a:cubicBezTo>
                    <a:cubicBezTo>
                      <a:pt x="334670" y="484186"/>
                      <a:pt x="342502" y="492018"/>
                      <a:pt x="352307" y="492545"/>
                    </a:cubicBezTo>
                    <a:lnTo>
                      <a:pt x="503697" y="492545"/>
                    </a:lnTo>
                    <a:cubicBezTo>
                      <a:pt x="514299" y="491974"/>
                      <a:pt x="522431" y="482917"/>
                      <a:pt x="521860" y="472320"/>
                    </a:cubicBezTo>
                    <a:cubicBezTo>
                      <a:pt x="521334" y="462516"/>
                      <a:pt x="513501" y="454683"/>
                      <a:pt x="503697" y="454157"/>
                    </a:cubicBezTo>
                    <a:close/>
                    <a:moveTo>
                      <a:pt x="503475" y="272578"/>
                    </a:moveTo>
                    <a:lnTo>
                      <a:pt x="352307" y="272578"/>
                    </a:lnTo>
                    <a:cubicBezTo>
                      <a:pt x="341705" y="273148"/>
                      <a:pt x="333573" y="282205"/>
                      <a:pt x="334143" y="292802"/>
                    </a:cubicBezTo>
                    <a:cubicBezTo>
                      <a:pt x="334670" y="302607"/>
                      <a:pt x="342502" y="310439"/>
                      <a:pt x="352307" y="310966"/>
                    </a:cubicBezTo>
                    <a:lnTo>
                      <a:pt x="503697" y="310966"/>
                    </a:lnTo>
                    <a:cubicBezTo>
                      <a:pt x="514299" y="310395"/>
                      <a:pt x="522431" y="301338"/>
                      <a:pt x="521860" y="290741"/>
                    </a:cubicBezTo>
                    <a:cubicBezTo>
                      <a:pt x="521334" y="280937"/>
                      <a:pt x="513501" y="273104"/>
                      <a:pt x="503697" y="272578"/>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6" name="Text Placeholder 15">
                <a:extLst>
                  <a:ext uri="{FF2B5EF4-FFF2-40B4-BE49-F238E27FC236}">
                    <a16:creationId xmlns:a16="http://schemas.microsoft.com/office/drawing/2014/main" id="{4D700293-0371-4C15-86F9-403B13CC3631}"/>
                  </a:ext>
                </a:extLst>
              </p:cNvPr>
              <p:cNvSpPr txBox="1">
                <a:spLocks/>
              </p:cNvSpPr>
              <p:nvPr/>
            </p:nvSpPr>
            <p:spPr>
              <a:xfrm>
                <a:off x="12571366" y="525245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Image Specifications</a:t>
                </a:r>
              </a:p>
              <a:p>
                <a:pPr lvl="1">
                  <a:spcBef>
                    <a:spcPts val="0"/>
                  </a:spcBef>
                </a:pPr>
                <a:r>
                  <a:rPr lang="en-GB" sz="900" dirty="0">
                    <a:solidFill>
                      <a:schemeClr val="accent4"/>
                    </a:solidFill>
                  </a:rPr>
                  <a:t>Use imagery from our carefully curated image library.</a:t>
                </a:r>
              </a:p>
              <a:p>
                <a:pPr lvl="1">
                  <a:spcBef>
                    <a:spcPts val="0"/>
                  </a:spcBef>
                </a:pPr>
                <a:r>
                  <a:rPr lang="en-GB" sz="900" dirty="0">
                    <a:solidFill>
                      <a:schemeClr val="accent4"/>
                    </a:solidFill>
                  </a:rPr>
                  <a:t>Think about the positioning of your images. Right click the image and select ‘Crop’ carefully position the image.</a:t>
                </a:r>
              </a:p>
            </p:txBody>
          </p:sp>
        </p:grpSp>
      </p:grpSp>
    </p:spTree>
    <p:extLst>
      <p:ext uri="{BB962C8B-B14F-4D97-AF65-F5344CB8AC3E}">
        <p14:creationId xmlns:p14="http://schemas.microsoft.com/office/powerpoint/2010/main" val="2163285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eak/Pause slides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D98EDD4-EEA3-4042-A63C-3A8423A5E082}"/>
              </a:ext>
            </a:extLst>
          </p:cNvPr>
          <p:cNvSpPr/>
          <p:nvPr userDrawn="1"/>
        </p:nvSpPr>
        <p:spPr>
          <a:xfrm rot="10800000">
            <a:off x="0" y="576194"/>
            <a:ext cx="6038480" cy="6281803"/>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gradFill flip="none" rotWithShape="1">
            <a:gsLst>
              <a:gs pos="0">
                <a:schemeClr val="bg1"/>
              </a:gs>
              <a:gs pos="100000">
                <a:schemeClr val="bg2"/>
              </a:gs>
            </a:gsLst>
            <a:lin ang="2700000" scaled="1"/>
            <a:tileRect/>
          </a:gradFill>
          <a:ln w="3175" cap="flat">
            <a:noFill/>
            <a:prstDash val="solid"/>
            <a:miter/>
          </a:ln>
        </p:spPr>
        <p:txBody>
          <a:bodyPr rtlCol="0" anchor="ctr"/>
          <a:lstStyle/>
          <a:p>
            <a:pPr lvl="0"/>
            <a:endParaRPr lang="en-IN"/>
          </a:p>
        </p:txBody>
      </p:sp>
      <p:sp>
        <p:nvSpPr>
          <p:cNvPr id="11" name="Freeform: Shape 10">
            <a:extLst>
              <a:ext uri="{FF2B5EF4-FFF2-40B4-BE49-F238E27FC236}">
                <a16:creationId xmlns:a16="http://schemas.microsoft.com/office/drawing/2014/main" id="{CC2DE6E2-E547-4448-8AFA-122DB472BFCB}"/>
              </a:ext>
            </a:extLst>
          </p:cNvPr>
          <p:cNvSpPr/>
          <p:nvPr userDrawn="1"/>
        </p:nvSpPr>
        <p:spPr>
          <a:xfrm>
            <a:off x="6035290" y="571203"/>
            <a:ext cx="5780999" cy="5712450"/>
          </a:xfrm>
          <a:custGeom>
            <a:avLst/>
            <a:gdLst>
              <a:gd name="connsiteX0" fmla="*/ 0 w 5780999"/>
              <a:gd name="connsiteY0" fmla="*/ 0 h 5712450"/>
              <a:gd name="connsiteX1" fmla="*/ 5780999 w 5780999"/>
              <a:gd name="connsiteY1" fmla="*/ 0 h 5712450"/>
              <a:gd name="connsiteX2" fmla="*/ 5780999 w 5780999"/>
              <a:gd name="connsiteY2" fmla="*/ 5712451 h 5712450"/>
              <a:gd name="connsiteX3" fmla="*/ 0 w 5780999"/>
              <a:gd name="connsiteY3" fmla="*/ 5712451 h 5712450"/>
            </a:gdLst>
            <a:ahLst/>
            <a:cxnLst>
              <a:cxn ang="0">
                <a:pos x="connsiteX0" y="connsiteY0"/>
              </a:cxn>
              <a:cxn ang="0">
                <a:pos x="connsiteX1" y="connsiteY1"/>
              </a:cxn>
              <a:cxn ang="0">
                <a:pos x="connsiteX2" y="connsiteY2"/>
              </a:cxn>
              <a:cxn ang="0">
                <a:pos x="connsiteX3" y="connsiteY3"/>
              </a:cxn>
            </a:cxnLst>
            <a:rect l="l" t="t" r="r" b="b"/>
            <a:pathLst>
              <a:path w="5780999" h="5712450">
                <a:moveTo>
                  <a:pt x="0" y="0"/>
                </a:moveTo>
                <a:lnTo>
                  <a:pt x="5780999" y="0"/>
                </a:lnTo>
                <a:lnTo>
                  <a:pt x="5780999" y="5712451"/>
                </a:lnTo>
                <a:lnTo>
                  <a:pt x="0" y="5712451"/>
                </a:lnTo>
                <a:close/>
              </a:path>
            </a:pathLst>
          </a:custGeom>
          <a:solidFill>
            <a:srgbClr val="F280AB"/>
          </a:solidFill>
          <a:ln w="3172" cap="flat">
            <a:noFill/>
            <a:prstDash val="solid"/>
            <a:miter/>
          </a:ln>
        </p:spPr>
        <p:txBody>
          <a:bodyPr rtlCol="0" anchor="ctr"/>
          <a:lstStyle/>
          <a:p>
            <a:endParaRPr lang="en-IN"/>
          </a:p>
        </p:txBody>
      </p:sp>
      <p:sp>
        <p:nvSpPr>
          <p:cNvPr id="5" name="Picture Placeholder 4">
            <a:extLst>
              <a:ext uri="{FF2B5EF4-FFF2-40B4-BE49-F238E27FC236}">
                <a16:creationId xmlns:a16="http://schemas.microsoft.com/office/drawing/2014/main" id="{FF2498C3-1DAE-4CA7-81F4-0678A63D2E73}"/>
              </a:ext>
            </a:extLst>
          </p:cNvPr>
          <p:cNvSpPr>
            <a:spLocks noGrp="1"/>
          </p:cNvSpPr>
          <p:nvPr>
            <p:ph type="pic" sz="quarter" idx="10" hasCustomPrompt="1"/>
          </p:nvPr>
        </p:nvSpPr>
        <p:spPr>
          <a:xfrm>
            <a:off x="6035057" y="-1"/>
            <a:ext cx="6164203" cy="6858001"/>
          </a:xfrm>
          <a:prstGeom prst="rect">
            <a:avLst/>
          </a:prstGeom>
        </p:spPr>
        <p:txBody>
          <a:bodyPr anchor="ctr"/>
          <a:lstStyle>
            <a:lvl1pPr marL="0" indent="0" algn="ctr">
              <a:buNone/>
              <a:defRPr>
                <a:solidFill>
                  <a:schemeClr val="tx2"/>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pic>
        <p:nvPicPr>
          <p:cNvPr id="8" name="Graphic 7">
            <a:extLst>
              <a:ext uri="{FF2B5EF4-FFF2-40B4-BE49-F238E27FC236}">
                <a16:creationId xmlns:a16="http://schemas.microsoft.com/office/drawing/2014/main" id="{57B9A6D6-170F-413B-8A4D-CD3BEBE6D820}"/>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52412"/>
          <a:stretch/>
        </p:blipFill>
        <p:spPr>
          <a:xfrm>
            <a:off x="-83248" y="6434923"/>
            <a:ext cx="4274245" cy="423076"/>
          </a:xfrm>
          <a:prstGeom prst="rect">
            <a:avLst/>
          </a:prstGeom>
        </p:spPr>
      </p:pic>
      <p:sp>
        <p:nvSpPr>
          <p:cNvPr id="2" name="Title 1">
            <a:extLst>
              <a:ext uri="{FF2B5EF4-FFF2-40B4-BE49-F238E27FC236}">
                <a16:creationId xmlns:a16="http://schemas.microsoft.com/office/drawing/2014/main" id="{C5EE0356-F398-4B84-A76C-6CC3AC6875D0}"/>
              </a:ext>
            </a:extLst>
          </p:cNvPr>
          <p:cNvSpPr>
            <a:spLocks noGrp="1"/>
          </p:cNvSpPr>
          <p:nvPr>
            <p:ph type="ctrTitle" hasCustomPrompt="1"/>
          </p:nvPr>
        </p:nvSpPr>
        <p:spPr>
          <a:xfrm>
            <a:off x="1108591" y="3331852"/>
            <a:ext cx="4402688" cy="538609"/>
          </a:xfrm>
        </p:spPr>
        <p:txBody>
          <a:bodyPr wrap="square" lIns="0" tIns="0" rIns="0" bIns="0" anchor="b">
            <a:spAutoFit/>
          </a:bodyPr>
          <a:lstStyle>
            <a:lvl1pPr algn="l">
              <a:lnSpc>
                <a:spcPct val="100000"/>
              </a:lnSpc>
              <a:defRPr sz="3500" b="0">
                <a:solidFill>
                  <a:schemeClr val="tx2"/>
                </a:solidFill>
                <a:latin typeface="+mj-lt"/>
              </a:defRPr>
            </a:lvl1pPr>
          </a:lstStyle>
          <a:p>
            <a:r>
              <a:rPr lang="en-US" dirty="0"/>
              <a:t>Insert text here</a:t>
            </a:r>
            <a:endParaRPr lang="en-GB" dirty="0"/>
          </a:p>
        </p:txBody>
      </p:sp>
      <p:sp>
        <p:nvSpPr>
          <p:cNvPr id="3" name="Subtitle 2">
            <a:extLst>
              <a:ext uri="{FF2B5EF4-FFF2-40B4-BE49-F238E27FC236}">
                <a16:creationId xmlns:a16="http://schemas.microsoft.com/office/drawing/2014/main" id="{356ED0E4-05D7-49D2-90F9-070BBABD1B32}"/>
              </a:ext>
            </a:extLst>
          </p:cNvPr>
          <p:cNvSpPr>
            <a:spLocks noGrp="1"/>
          </p:cNvSpPr>
          <p:nvPr>
            <p:ph type="subTitle" idx="1" hasCustomPrompt="1"/>
          </p:nvPr>
        </p:nvSpPr>
        <p:spPr>
          <a:xfrm>
            <a:off x="1114941" y="3961217"/>
            <a:ext cx="4402688" cy="316497"/>
          </a:xfrm>
          <a:prstGeom prst="rect">
            <a:avLst/>
          </a:prstGeom>
        </p:spPr>
        <p:txBody>
          <a:bodyPr lIns="0" tIns="0" rIns="0" bIns="0" anchor="t">
            <a:spAutoFit/>
          </a:bodyPr>
          <a:lstStyle>
            <a:lvl1pPr marL="0" indent="0" algn="l">
              <a:buNone/>
              <a:defRPr sz="18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title here</a:t>
            </a:r>
            <a:endParaRPr lang="en-IN" dirty="0"/>
          </a:p>
        </p:txBody>
      </p:sp>
      <p:sp>
        <p:nvSpPr>
          <p:cNvPr id="148" name="Freeform: Shape 147">
            <a:extLst>
              <a:ext uri="{FF2B5EF4-FFF2-40B4-BE49-F238E27FC236}">
                <a16:creationId xmlns:a16="http://schemas.microsoft.com/office/drawing/2014/main" id="{45E42140-E6B5-404A-84F2-643A30E30D4F}"/>
              </a:ext>
            </a:extLst>
          </p:cNvPr>
          <p:cNvSpPr/>
          <p:nvPr userDrawn="1"/>
        </p:nvSpPr>
        <p:spPr>
          <a:xfrm>
            <a:off x="-1172650" y="2711784"/>
            <a:ext cx="529" cy="529"/>
          </a:xfrm>
          <a:custGeom>
            <a:avLst/>
            <a:gdLst>
              <a:gd name="connsiteX0" fmla="*/ 2956 w 529"/>
              <a:gd name="connsiteY0" fmla="*/ 17910 h 529"/>
              <a:gd name="connsiteX1" fmla="*/ 3221 w 529"/>
              <a:gd name="connsiteY1" fmla="*/ 17645 h 529"/>
              <a:gd name="connsiteX2" fmla="*/ 2956 w 529"/>
              <a:gd name="connsiteY2" fmla="*/ 17380 h 529"/>
              <a:gd name="connsiteX3" fmla="*/ 2692 w 529"/>
              <a:gd name="connsiteY3" fmla="*/ 17645 h 529"/>
              <a:gd name="connsiteX4" fmla="*/ 2956 w 529"/>
              <a:gd name="connsiteY4" fmla="*/ 17910 h 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 h="529">
                <a:moveTo>
                  <a:pt x="2956" y="17910"/>
                </a:moveTo>
                <a:cubicBezTo>
                  <a:pt x="3103" y="17910"/>
                  <a:pt x="3221" y="17791"/>
                  <a:pt x="3221" y="17645"/>
                </a:cubicBezTo>
                <a:cubicBezTo>
                  <a:pt x="3221" y="17499"/>
                  <a:pt x="3103" y="17380"/>
                  <a:pt x="2956" y="17380"/>
                </a:cubicBezTo>
                <a:cubicBezTo>
                  <a:pt x="2810" y="17380"/>
                  <a:pt x="2692" y="17499"/>
                  <a:pt x="2692" y="17645"/>
                </a:cubicBezTo>
                <a:cubicBezTo>
                  <a:pt x="2692" y="17791"/>
                  <a:pt x="2810" y="17910"/>
                  <a:pt x="2956" y="17910"/>
                </a:cubicBezTo>
                <a:close/>
              </a:path>
            </a:pathLst>
          </a:custGeom>
          <a:solidFill>
            <a:srgbClr val="231F20"/>
          </a:solidFill>
          <a:ln w="176" cap="flat">
            <a:noFill/>
            <a:prstDash val="solid"/>
            <a:miter/>
          </a:ln>
        </p:spPr>
        <p:txBody>
          <a:bodyPr rtlCol="0" anchor="ctr"/>
          <a:lstStyle/>
          <a:p>
            <a:endParaRPr lang="en-IN"/>
          </a:p>
        </p:txBody>
      </p:sp>
      <p:sp>
        <p:nvSpPr>
          <p:cNvPr id="12" name="Text Placeholder 32">
            <a:extLst>
              <a:ext uri="{FF2B5EF4-FFF2-40B4-BE49-F238E27FC236}">
                <a16:creationId xmlns:a16="http://schemas.microsoft.com/office/drawing/2014/main" id="{89C2E5C1-6F6A-4EB6-B7B0-58DD2DF13F30}"/>
              </a:ext>
            </a:extLst>
          </p:cNvPr>
          <p:cNvSpPr>
            <a:spLocks noGrp="1"/>
          </p:cNvSpPr>
          <p:nvPr>
            <p:ph type="body" sz="quarter" idx="26"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1"/>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8" name="Group 17">
            <a:extLst>
              <a:ext uri="{FF2B5EF4-FFF2-40B4-BE49-F238E27FC236}">
                <a16:creationId xmlns:a16="http://schemas.microsoft.com/office/drawing/2014/main" id="{580F9C7D-843D-4A81-A1C8-66EB7DAA574C}"/>
              </a:ext>
            </a:extLst>
          </p:cNvPr>
          <p:cNvGrpSpPr/>
          <p:nvPr userDrawn="1"/>
        </p:nvGrpSpPr>
        <p:grpSpPr>
          <a:xfrm>
            <a:off x="11184000" y="6562800"/>
            <a:ext cx="1008000" cy="295200"/>
            <a:chOff x="-4575695" y="8264475"/>
            <a:chExt cx="15209243" cy="4446102"/>
          </a:xfrm>
        </p:grpSpPr>
        <p:sp>
          <p:nvSpPr>
            <p:cNvPr id="19" name="Rectangle 18">
              <a:extLst>
                <a:ext uri="{FF2B5EF4-FFF2-40B4-BE49-F238E27FC236}">
                  <a16:creationId xmlns:a16="http://schemas.microsoft.com/office/drawing/2014/main" id="{A9DC6555-6429-4376-809C-3DCA4EE9D471}"/>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7373B955-D8D5-422F-B531-129F3AAB8C91}"/>
                </a:ext>
              </a:extLst>
            </p:cNvPr>
            <p:cNvGrpSpPr/>
            <p:nvPr userDrawn="1"/>
          </p:nvGrpSpPr>
          <p:grpSpPr>
            <a:xfrm>
              <a:off x="-2666274" y="9751326"/>
              <a:ext cx="11390400" cy="1472400"/>
              <a:chOff x="2087541" y="-1621965"/>
              <a:chExt cx="12192054" cy="1578711"/>
            </a:xfrm>
          </p:grpSpPr>
          <p:sp>
            <p:nvSpPr>
              <p:cNvPr id="21" name="Freeform: Shape 20">
                <a:extLst>
                  <a:ext uri="{FF2B5EF4-FFF2-40B4-BE49-F238E27FC236}">
                    <a16:creationId xmlns:a16="http://schemas.microsoft.com/office/drawing/2014/main" id="{0EC40448-1CE0-4F20-94B2-3641C436FC43}"/>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D6EF58B9-ED84-4BD5-9064-B917007A0879}"/>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9CED60B3-11CF-47FA-B4D8-F3641C7CE6D6}"/>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32" name="Group 31">
            <a:extLst>
              <a:ext uri="{FF2B5EF4-FFF2-40B4-BE49-F238E27FC236}">
                <a16:creationId xmlns:a16="http://schemas.microsoft.com/office/drawing/2014/main" id="{8F252DB7-3B57-428E-9697-0D841A98BF5D}"/>
              </a:ext>
            </a:extLst>
          </p:cNvPr>
          <p:cNvGrpSpPr/>
          <p:nvPr userDrawn="1"/>
        </p:nvGrpSpPr>
        <p:grpSpPr>
          <a:xfrm>
            <a:off x="12571366" y="13122"/>
            <a:ext cx="1862392" cy="5905406"/>
            <a:chOff x="12571366" y="467744"/>
            <a:chExt cx="1862392" cy="5905406"/>
          </a:xfrm>
        </p:grpSpPr>
        <p:grpSp>
          <p:nvGrpSpPr>
            <p:cNvPr id="33" name="Group 32">
              <a:extLst>
                <a:ext uri="{FF2B5EF4-FFF2-40B4-BE49-F238E27FC236}">
                  <a16:creationId xmlns:a16="http://schemas.microsoft.com/office/drawing/2014/main" id="{6C733FB9-B295-481C-B688-6A6D709B7575}"/>
                </a:ext>
              </a:extLst>
            </p:cNvPr>
            <p:cNvGrpSpPr/>
            <p:nvPr/>
          </p:nvGrpSpPr>
          <p:grpSpPr>
            <a:xfrm>
              <a:off x="12571366" y="467744"/>
              <a:ext cx="1862392" cy="1658329"/>
              <a:chOff x="12571366" y="1005637"/>
              <a:chExt cx="1862392" cy="1658329"/>
            </a:xfrm>
          </p:grpSpPr>
          <p:sp>
            <p:nvSpPr>
              <p:cNvPr id="40" name="Text Placeholder 15">
                <a:extLst>
                  <a:ext uri="{FF2B5EF4-FFF2-40B4-BE49-F238E27FC236}">
                    <a16:creationId xmlns:a16="http://schemas.microsoft.com/office/drawing/2014/main" id="{ED2C8967-2144-4F00-9EB3-694990D3D00E}"/>
                  </a:ext>
                </a:extLst>
              </p:cNvPr>
              <p:cNvSpPr txBox="1">
                <a:spLocks/>
              </p:cNvSpPr>
              <p:nvPr/>
            </p:nvSpPr>
            <p:spPr>
              <a:xfrm>
                <a:off x="12571366" y="1640096"/>
                <a:ext cx="1862392" cy="1023870"/>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b="1" dirty="0">
                    <a:solidFill>
                      <a:schemeClr val="accent4"/>
                    </a:solidFill>
                  </a:rPr>
                  <a:t>To create a slide with pictures</a:t>
                </a:r>
              </a:p>
              <a:p>
                <a:pPr marL="0" lvl="1" indent="0">
                  <a:spcBef>
                    <a:spcPts val="0"/>
                  </a:spcBef>
                  <a:buNone/>
                </a:pPr>
                <a:r>
                  <a:rPr lang="en-GB" sz="900" dirty="0">
                    <a:solidFill>
                      <a:schemeClr val="accent4"/>
                    </a:solidFill>
                  </a:rPr>
                  <a:t>Choose a layout style and duplicate the slide. We recommend duplicating the slide so all visible design elements are copied from the Master Slide.</a:t>
                </a:r>
              </a:p>
            </p:txBody>
          </p:sp>
          <p:sp>
            <p:nvSpPr>
              <p:cNvPr id="41" name="Freeform: Shape 40">
                <a:extLst>
                  <a:ext uri="{FF2B5EF4-FFF2-40B4-BE49-F238E27FC236}">
                    <a16:creationId xmlns:a16="http://schemas.microsoft.com/office/drawing/2014/main" id="{87B4F477-D395-4379-9FED-EF9049AA4150}"/>
                  </a:ext>
                </a:extLst>
              </p:cNvPr>
              <p:cNvSpPr/>
              <p:nvPr/>
            </p:nvSpPr>
            <p:spPr>
              <a:xfrm>
                <a:off x="12571366" y="1005637"/>
                <a:ext cx="555806" cy="554915"/>
              </a:xfrm>
              <a:custGeom>
                <a:avLst/>
                <a:gdLst>
                  <a:gd name="connsiteX0" fmla="*/ 847536 w 849846"/>
                  <a:gd name="connsiteY0" fmla="*/ 145462 h 848484"/>
                  <a:gd name="connsiteX1" fmla="*/ 821391 w 849846"/>
                  <a:gd name="connsiteY1" fmla="*/ 112836 h 848484"/>
                  <a:gd name="connsiteX2" fmla="*/ 729383 w 849846"/>
                  <a:gd name="connsiteY2" fmla="*/ 59880 h 848484"/>
                  <a:gd name="connsiteX3" fmla="*/ 688336 w 849846"/>
                  <a:gd name="connsiteY3" fmla="*/ 54894 h 848484"/>
                  <a:gd name="connsiteX4" fmla="*/ 655432 w 849846"/>
                  <a:gd name="connsiteY4" fmla="*/ 79710 h 848484"/>
                  <a:gd name="connsiteX5" fmla="*/ 620147 w 849846"/>
                  <a:gd name="connsiteY5" fmla="*/ 141474 h 848484"/>
                  <a:gd name="connsiteX6" fmla="*/ 601313 w 849846"/>
                  <a:gd name="connsiteY6" fmla="*/ 175929 h 848484"/>
                  <a:gd name="connsiteX7" fmla="*/ 601313 w 849846"/>
                  <a:gd name="connsiteY7" fmla="*/ 54063 h 848484"/>
                  <a:gd name="connsiteX8" fmla="*/ 549548 w 849846"/>
                  <a:gd name="connsiteY8" fmla="*/ -56 h 848484"/>
                  <a:gd name="connsiteX9" fmla="*/ 547194 w 849846"/>
                  <a:gd name="connsiteY9" fmla="*/ -56 h 848484"/>
                  <a:gd name="connsiteX10" fmla="*/ 150301 w 849846"/>
                  <a:gd name="connsiteY10" fmla="*/ -56 h 848484"/>
                  <a:gd name="connsiteX11" fmla="*/ 3730 w 849846"/>
                  <a:gd name="connsiteY11" fmla="*/ 146625 h 848484"/>
                  <a:gd name="connsiteX12" fmla="*/ -37 w 849846"/>
                  <a:gd name="connsiteY12" fmla="*/ 152165 h 848484"/>
                  <a:gd name="connsiteX13" fmla="*/ -37 w 849846"/>
                  <a:gd name="connsiteY13" fmla="*/ 794284 h 848484"/>
                  <a:gd name="connsiteX14" fmla="*/ 51729 w 849846"/>
                  <a:gd name="connsiteY14" fmla="*/ 848403 h 848484"/>
                  <a:gd name="connsiteX15" fmla="*/ 54138 w 849846"/>
                  <a:gd name="connsiteY15" fmla="*/ 848403 h 848484"/>
                  <a:gd name="connsiteX16" fmla="*/ 547692 w 849846"/>
                  <a:gd name="connsiteY16" fmla="*/ 848403 h 848484"/>
                  <a:gd name="connsiteX17" fmla="*/ 601812 w 849846"/>
                  <a:gd name="connsiteY17" fmla="*/ 796638 h 848484"/>
                  <a:gd name="connsiteX18" fmla="*/ 601812 w 849846"/>
                  <a:gd name="connsiteY18" fmla="*/ 794284 h 848484"/>
                  <a:gd name="connsiteX19" fmla="*/ 601812 w 849846"/>
                  <a:gd name="connsiteY19" fmla="*/ 604119 h 848484"/>
                  <a:gd name="connsiteX20" fmla="*/ 755362 w 849846"/>
                  <a:gd name="connsiteY20" fmla="*/ 338785 h 848484"/>
                  <a:gd name="connsiteX21" fmla="*/ 843160 w 849846"/>
                  <a:gd name="connsiteY21" fmla="*/ 186619 h 848484"/>
                  <a:gd name="connsiteX22" fmla="*/ 847536 w 849846"/>
                  <a:gd name="connsiteY22" fmla="*/ 145462 h 848484"/>
                  <a:gd name="connsiteX23" fmla="*/ 63832 w 849846"/>
                  <a:gd name="connsiteY23" fmla="*/ 140809 h 848484"/>
                  <a:gd name="connsiteX24" fmla="*/ 138945 w 849846"/>
                  <a:gd name="connsiteY24" fmla="*/ 64034 h 848484"/>
                  <a:gd name="connsiteX25" fmla="*/ 138945 w 849846"/>
                  <a:gd name="connsiteY25" fmla="*/ 140809 h 848484"/>
                  <a:gd name="connsiteX26" fmla="*/ 371209 w 849846"/>
                  <a:gd name="connsiteY26" fmla="*/ 580078 h 848484"/>
                  <a:gd name="connsiteX27" fmla="*/ 366169 w 849846"/>
                  <a:gd name="connsiteY27" fmla="*/ 611985 h 848484"/>
                  <a:gd name="connsiteX28" fmla="*/ 334816 w 849846"/>
                  <a:gd name="connsiteY28" fmla="*/ 810680 h 848484"/>
                  <a:gd name="connsiteX29" fmla="*/ 53861 w 849846"/>
                  <a:gd name="connsiteY29" fmla="*/ 810680 h 848484"/>
                  <a:gd name="connsiteX30" fmla="*/ 37243 w 849846"/>
                  <a:gd name="connsiteY30" fmla="*/ 796605 h 848484"/>
                  <a:gd name="connsiteX31" fmla="*/ 37243 w 849846"/>
                  <a:gd name="connsiteY31" fmla="*/ 794062 h 848484"/>
                  <a:gd name="connsiteX32" fmla="*/ 37243 w 849846"/>
                  <a:gd name="connsiteY32" fmla="*/ 792456 h 848484"/>
                  <a:gd name="connsiteX33" fmla="*/ 37243 w 849846"/>
                  <a:gd name="connsiteY33" fmla="*/ 792456 h 848484"/>
                  <a:gd name="connsiteX34" fmla="*/ 37243 w 849846"/>
                  <a:gd name="connsiteY34" fmla="*/ 178532 h 848484"/>
                  <a:gd name="connsiteX35" fmla="*/ 159108 w 849846"/>
                  <a:gd name="connsiteY35" fmla="*/ 178532 h 848484"/>
                  <a:gd name="connsiteX36" fmla="*/ 177995 w 849846"/>
                  <a:gd name="connsiteY36" fmla="*/ 161692 h 848484"/>
                  <a:gd name="connsiteX37" fmla="*/ 177997 w 849846"/>
                  <a:gd name="connsiteY37" fmla="*/ 159698 h 848484"/>
                  <a:gd name="connsiteX38" fmla="*/ 177997 w 849846"/>
                  <a:gd name="connsiteY38" fmla="*/ 37833 h 848484"/>
                  <a:gd name="connsiteX39" fmla="*/ 546917 w 849846"/>
                  <a:gd name="connsiteY39" fmla="*/ 37833 h 848484"/>
                  <a:gd name="connsiteX40" fmla="*/ 563258 w 849846"/>
                  <a:gd name="connsiteY40" fmla="*/ 52108 h 848484"/>
                  <a:gd name="connsiteX41" fmla="*/ 563258 w 849846"/>
                  <a:gd name="connsiteY41" fmla="*/ 54174 h 848484"/>
                  <a:gd name="connsiteX42" fmla="*/ 563258 w 849846"/>
                  <a:gd name="connsiteY42" fmla="*/ 242511 h 848484"/>
                  <a:gd name="connsiteX43" fmla="*/ 381900 w 849846"/>
                  <a:gd name="connsiteY43" fmla="*/ 554209 h 848484"/>
                  <a:gd name="connsiteX44" fmla="*/ 372927 w 849846"/>
                  <a:gd name="connsiteY44" fmla="*/ 568611 h 848484"/>
                  <a:gd name="connsiteX45" fmla="*/ 372927 w 849846"/>
                  <a:gd name="connsiteY45" fmla="*/ 570716 h 848484"/>
                  <a:gd name="connsiteX46" fmla="*/ 372151 w 849846"/>
                  <a:gd name="connsiteY46" fmla="*/ 572821 h 848484"/>
                  <a:gd name="connsiteX47" fmla="*/ 371154 w 849846"/>
                  <a:gd name="connsiteY47" fmla="*/ 575868 h 848484"/>
                  <a:gd name="connsiteX48" fmla="*/ 371209 w 849846"/>
                  <a:gd name="connsiteY48" fmla="*/ 580078 h 848484"/>
                  <a:gd name="connsiteX49" fmla="*/ 434192 w 849846"/>
                  <a:gd name="connsiteY49" fmla="*/ 729197 h 848484"/>
                  <a:gd name="connsiteX50" fmla="*/ 378189 w 849846"/>
                  <a:gd name="connsiteY50" fmla="*/ 775339 h 848484"/>
                  <a:gd name="connsiteX51" fmla="*/ 389711 w 849846"/>
                  <a:gd name="connsiteY51" fmla="*/ 702885 h 848484"/>
                  <a:gd name="connsiteX52" fmla="*/ 522821 w 849846"/>
                  <a:gd name="connsiteY52" fmla="*/ 656742 h 848484"/>
                  <a:gd name="connsiteX53" fmla="*/ 466430 w 849846"/>
                  <a:gd name="connsiteY53" fmla="*/ 702885 h 848484"/>
                  <a:gd name="connsiteX54" fmla="*/ 395638 w 849846"/>
                  <a:gd name="connsiteY54" fmla="*/ 661451 h 848484"/>
                  <a:gd name="connsiteX55" fmla="*/ 407547 w 849846"/>
                  <a:gd name="connsiteY55" fmla="*/ 589938 h 848484"/>
                  <a:gd name="connsiteX56" fmla="*/ 522599 w 849846"/>
                  <a:gd name="connsiteY56" fmla="*/ 656742 h 848484"/>
                  <a:gd name="connsiteX57" fmla="*/ 425883 w 849846"/>
                  <a:gd name="connsiteY57" fmla="*/ 555982 h 848484"/>
                  <a:gd name="connsiteX58" fmla="*/ 645019 w 849846"/>
                  <a:gd name="connsiteY58" fmla="*/ 175485 h 848484"/>
                  <a:gd name="connsiteX59" fmla="*/ 764613 w 849846"/>
                  <a:gd name="connsiteY59" fmla="*/ 244616 h 848484"/>
                  <a:gd name="connsiteX60" fmla="*/ 599430 w 849846"/>
                  <a:gd name="connsiteY60" fmla="*/ 532661 h 848484"/>
                  <a:gd name="connsiteX61" fmla="*/ 545421 w 849846"/>
                  <a:gd name="connsiteY61" fmla="*/ 625002 h 848484"/>
                  <a:gd name="connsiteX62" fmla="*/ 425661 w 849846"/>
                  <a:gd name="connsiteY62" fmla="*/ 555982 h 848484"/>
                  <a:gd name="connsiteX63" fmla="*/ 563978 w 849846"/>
                  <a:gd name="connsiteY63" fmla="*/ 672308 h 848484"/>
                  <a:gd name="connsiteX64" fmla="*/ 563978 w 849846"/>
                  <a:gd name="connsiteY64" fmla="*/ 794505 h 848484"/>
                  <a:gd name="connsiteX65" fmla="*/ 550002 w 849846"/>
                  <a:gd name="connsiteY65" fmla="*/ 811101 h 848484"/>
                  <a:gd name="connsiteX66" fmla="*/ 547637 w 849846"/>
                  <a:gd name="connsiteY66" fmla="*/ 811123 h 848484"/>
                  <a:gd name="connsiteX67" fmla="*/ 395749 w 849846"/>
                  <a:gd name="connsiteY67" fmla="*/ 811123 h 848484"/>
                  <a:gd name="connsiteX68" fmla="*/ 455463 w 849846"/>
                  <a:gd name="connsiteY68" fmla="*/ 762765 h 848484"/>
                  <a:gd name="connsiteX69" fmla="*/ 560710 w 849846"/>
                  <a:gd name="connsiteY69" fmla="*/ 677515 h 848484"/>
                  <a:gd name="connsiteX70" fmla="*/ 563757 w 849846"/>
                  <a:gd name="connsiteY70" fmla="*/ 672086 h 848484"/>
                  <a:gd name="connsiteX71" fmla="*/ 663686 w 849846"/>
                  <a:gd name="connsiteY71" fmla="*/ 143745 h 848484"/>
                  <a:gd name="connsiteX72" fmla="*/ 676593 w 849846"/>
                  <a:gd name="connsiteY72" fmla="*/ 120923 h 848484"/>
                  <a:gd name="connsiteX73" fmla="*/ 700190 w 849846"/>
                  <a:gd name="connsiteY73" fmla="*/ 90124 h 848484"/>
                  <a:gd name="connsiteX74" fmla="*/ 712377 w 849846"/>
                  <a:gd name="connsiteY74" fmla="*/ 92174 h 848484"/>
                  <a:gd name="connsiteX75" fmla="*/ 772368 w 849846"/>
                  <a:gd name="connsiteY75" fmla="*/ 127626 h 848484"/>
                  <a:gd name="connsiteX76" fmla="*/ 811143 w 849846"/>
                  <a:gd name="connsiteY76" fmla="*/ 156375 h 848484"/>
                  <a:gd name="connsiteX77" fmla="*/ 808761 w 849846"/>
                  <a:gd name="connsiteY77" fmla="*/ 168063 h 848484"/>
                  <a:gd name="connsiteX78" fmla="*/ 782948 w 849846"/>
                  <a:gd name="connsiteY78" fmla="*/ 212820 h 848484"/>
                  <a:gd name="connsiteX79" fmla="*/ 663686 w 849846"/>
                  <a:gd name="connsiteY79" fmla="*/ 143523 h 848484"/>
                  <a:gd name="connsiteX80" fmla="*/ 89091 w 849846"/>
                  <a:gd name="connsiteY80" fmla="*/ 247829 h 848484"/>
                  <a:gd name="connsiteX81" fmla="*/ 124321 w 849846"/>
                  <a:gd name="connsiteY81" fmla="*/ 247829 h 848484"/>
                  <a:gd name="connsiteX82" fmla="*/ 124321 w 849846"/>
                  <a:gd name="connsiteY82" fmla="*/ 282838 h 848484"/>
                  <a:gd name="connsiteX83" fmla="*/ 89091 w 849846"/>
                  <a:gd name="connsiteY83" fmla="*/ 282838 h 848484"/>
                  <a:gd name="connsiteX84" fmla="*/ 89091 w 849846"/>
                  <a:gd name="connsiteY84" fmla="*/ 353575 h 848484"/>
                  <a:gd name="connsiteX85" fmla="*/ 124321 w 849846"/>
                  <a:gd name="connsiteY85" fmla="*/ 353575 h 848484"/>
                  <a:gd name="connsiteX86" fmla="*/ 124321 w 849846"/>
                  <a:gd name="connsiteY86" fmla="*/ 388805 h 848484"/>
                  <a:gd name="connsiteX87" fmla="*/ 89091 w 849846"/>
                  <a:gd name="connsiteY87" fmla="*/ 388805 h 848484"/>
                  <a:gd name="connsiteX88" fmla="*/ 89091 w 849846"/>
                  <a:gd name="connsiteY88" fmla="*/ 459376 h 848484"/>
                  <a:gd name="connsiteX89" fmla="*/ 124321 w 849846"/>
                  <a:gd name="connsiteY89" fmla="*/ 459376 h 848484"/>
                  <a:gd name="connsiteX90" fmla="*/ 124321 w 849846"/>
                  <a:gd name="connsiteY90" fmla="*/ 494606 h 848484"/>
                  <a:gd name="connsiteX91" fmla="*/ 89091 w 849846"/>
                  <a:gd name="connsiteY91" fmla="*/ 494606 h 848484"/>
                  <a:gd name="connsiteX92" fmla="*/ 89091 w 849846"/>
                  <a:gd name="connsiteY92" fmla="*/ 565122 h 848484"/>
                  <a:gd name="connsiteX93" fmla="*/ 124321 w 849846"/>
                  <a:gd name="connsiteY93" fmla="*/ 565122 h 848484"/>
                  <a:gd name="connsiteX94" fmla="*/ 124321 w 849846"/>
                  <a:gd name="connsiteY94" fmla="*/ 600352 h 848484"/>
                  <a:gd name="connsiteX95" fmla="*/ 89091 w 849846"/>
                  <a:gd name="connsiteY95" fmla="*/ 600352 h 848484"/>
                  <a:gd name="connsiteX96" fmla="*/ 89091 w 849846"/>
                  <a:gd name="connsiteY96" fmla="*/ 670867 h 848484"/>
                  <a:gd name="connsiteX97" fmla="*/ 124321 w 849846"/>
                  <a:gd name="connsiteY97" fmla="*/ 670867 h 848484"/>
                  <a:gd name="connsiteX98" fmla="*/ 124321 w 849846"/>
                  <a:gd name="connsiteY98" fmla="*/ 706153 h 848484"/>
                  <a:gd name="connsiteX99" fmla="*/ 89091 w 849846"/>
                  <a:gd name="connsiteY99" fmla="*/ 706153 h 848484"/>
                  <a:gd name="connsiteX100" fmla="*/ 176003 w 849846"/>
                  <a:gd name="connsiteY100" fmla="*/ 265444 h 848484"/>
                  <a:gd name="connsiteX101" fmla="*/ 192843 w 849846"/>
                  <a:gd name="connsiteY101" fmla="*/ 246560 h 848484"/>
                  <a:gd name="connsiteX102" fmla="*/ 194837 w 849846"/>
                  <a:gd name="connsiteY102" fmla="*/ 246555 h 848484"/>
                  <a:gd name="connsiteX103" fmla="*/ 423999 w 849846"/>
                  <a:gd name="connsiteY103" fmla="*/ 246555 h 848484"/>
                  <a:gd name="connsiteX104" fmla="*/ 442888 w 849846"/>
                  <a:gd name="connsiteY104" fmla="*/ 265444 h 848484"/>
                  <a:gd name="connsiteX105" fmla="*/ 423999 w 849846"/>
                  <a:gd name="connsiteY105" fmla="*/ 284333 h 848484"/>
                  <a:gd name="connsiteX106" fmla="*/ 194837 w 849846"/>
                  <a:gd name="connsiteY106" fmla="*/ 284333 h 848484"/>
                  <a:gd name="connsiteX107" fmla="*/ 176001 w 849846"/>
                  <a:gd name="connsiteY107" fmla="*/ 267438 h 848484"/>
                  <a:gd name="connsiteX108" fmla="*/ 176003 w 849846"/>
                  <a:gd name="connsiteY108" fmla="*/ 265444 h 848484"/>
                  <a:gd name="connsiteX109" fmla="*/ 228849 w 849846"/>
                  <a:gd name="connsiteY109" fmla="*/ 159698 h 848484"/>
                  <a:gd name="connsiteX110" fmla="*/ 245685 w 849846"/>
                  <a:gd name="connsiteY110" fmla="*/ 140809 h 848484"/>
                  <a:gd name="connsiteX111" fmla="*/ 247738 w 849846"/>
                  <a:gd name="connsiteY111" fmla="*/ 140809 h 848484"/>
                  <a:gd name="connsiteX112" fmla="*/ 494515 w 849846"/>
                  <a:gd name="connsiteY112" fmla="*/ 140809 h 848484"/>
                  <a:gd name="connsiteX113" fmla="*/ 514401 w 849846"/>
                  <a:gd name="connsiteY113" fmla="*/ 158646 h 848484"/>
                  <a:gd name="connsiteX114" fmla="*/ 496559 w 849846"/>
                  <a:gd name="connsiteY114" fmla="*/ 178532 h 848484"/>
                  <a:gd name="connsiteX115" fmla="*/ 494515 w 849846"/>
                  <a:gd name="connsiteY115" fmla="*/ 178532 h 848484"/>
                  <a:gd name="connsiteX116" fmla="*/ 247738 w 849846"/>
                  <a:gd name="connsiteY116" fmla="*/ 178532 h 848484"/>
                  <a:gd name="connsiteX117" fmla="*/ 228851 w 849846"/>
                  <a:gd name="connsiteY117" fmla="*/ 161692 h 848484"/>
                  <a:gd name="connsiteX118" fmla="*/ 228849 w 849846"/>
                  <a:gd name="connsiteY118" fmla="*/ 159698 h 848484"/>
                  <a:gd name="connsiteX119" fmla="*/ 176003 w 849846"/>
                  <a:gd name="connsiteY119" fmla="*/ 371467 h 848484"/>
                  <a:gd name="connsiteX120" fmla="*/ 192843 w 849846"/>
                  <a:gd name="connsiteY120" fmla="*/ 352583 h 848484"/>
                  <a:gd name="connsiteX121" fmla="*/ 194837 w 849846"/>
                  <a:gd name="connsiteY121" fmla="*/ 352578 h 848484"/>
                  <a:gd name="connsiteX122" fmla="*/ 388714 w 849846"/>
                  <a:gd name="connsiteY122" fmla="*/ 352578 h 848484"/>
                  <a:gd name="connsiteX123" fmla="*/ 407603 w 849846"/>
                  <a:gd name="connsiteY123" fmla="*/ 371467 h 848484"/>
                  <a:gd name="connsiteX124" fmla="*/ 388714 w 849846"/>
                  <a:gd name="connsiteY124" fmla="*/ 390356 h 848484"/>
                  <a:gd name="connsiteX125" fmla="*/ 194837 w 849846"/>
                  <a:gd name="connsiteY125" fmla="*/ 390356 h 848484"/>
                  <a:gd name="connsiteX126" fmla="*/ 176001 w 849846"/>
                  <a:gd name="connsiteY126" fmla="*/ 373461 h 848484"/>
                  <a:gd name="connsiteX127" fmla="*/ 176003 w 849846"/>
                  <a:gd name="connsiteY127" fmla="*/ 371467 h 848484"/>
                  <a:gd name="connsiteX128" fmla="*/ 372373 w 849846"/>
                  <a:gd name="connsiteY128" fmla="*/ 477268 h 848484"/>
                  <a:gd name="connsiteX129" fmla="*/ 355539 w 849846"/>
                  <a:gd name="connsiteY129" fmla="*/ 496157 h 848484"/>
                  <a:gd name="connsiteX130" fmla="*/ 353483 w 849846"/>
                  <a:gd name="connsiteY130" fmla="*/ 496157 h 848484"/>
                  <a:gd name="connsiteX131" fmla="*/ 194837 w 849846"/>
                  <a:gd name="connsiteY131" fmla="*/ 496157 h 848484"/>
                  <a:gd name="connsiteX132" fmla="*/ 175948 w 849846"/>
                  <a:gd name="connsiteY132" fmla="*/ 477268 h 848484"/>
                  <a:gd name="connsiteX133" fmla="*/ 194837 w 849846"/>
                  <a:gd name="connsiteY133" fmla="*/ 458379 h 848484"/>
                  <a:gd name="connsiteX134" fmla="*/ 353483 w 849846"/>
                  <a:gd name="connsiteY134" fmla="*/ 458379 h 848484"/>
                  <a:gd name="connsiteX135" fmla="*/ 372362 w 849846"/>
                  <a:gd name="connsiteY135" fmla="*/ 475229 h 848484"/>
                  <a:gd name="connsiteX136" fmla="*/ 372373 w 849846"/>
                  <a:gd name="connsiteY136" fmla="*/ 476991 h 848484"/>
                  <a:gd name="connsiteX137" fmla="*/ 319472 w 849846"/>
                  <a:gd name="connsiteY137" fmla="*/ 582737 h 848484"/>
                  <a:gd name="connsiteX138" fmla="*/ 302638 w 849846"/>
                  <a:gd name="connsiteY138" fmla="*/ 601626 h 848484"/>
                  <a:gd name="connsiteX139" fmla="*/ 300583 w 849846"/>
                  <a:gd name="connsiteY139" fmla="*/ 601626 h 848484"/>
                  <a:gd name="connsiteX140" fmla="*/ 194837 w 849846"/>
                  <a:gd name="connsiteY140" fmla="*/ 601626 h 848484"/>
                  <a:gd name="connsiteX141" fmla="*/ 175948 w 849846"/>
                  <a:gd name="connsiteY141" fmla="*/ 582737 h 848484"/>
                  <a:gd name="connsiteX142" fmla="*/ 194837 w 849846"/>
                  <a:gd name="connsiteY142" fmla="*/ 563848 h 848484"/>
                  <a:gd name="connsiteX143" fmla="*/ 300638 w 849846"/>
                  <a:gd name="connsiteY143" fmla="*/ 563848 h 848484"/>
                  <a:gd name="connsiteX144" fmla="*/ 319472 w 849846"/>
                  <a:gd name="connsiteY144" fmla="*/ 582737 h 848484"/>
                  <a:gd name="connsiteX145" fmla="*/ 284186 w 849846"/>
                  <a:gd name="connsiteY145" fmla="*/ 688483 h 848484"/>
                  <a:gd name="connsiteX146" fmla="*/ 267350 w 849846"/>
                  <a:gd name="connsiteY146" fmla="*/ 707372 h 848484"/>
                  <a:gd name="connsiteX147" fmla="*/ 265297 w 849846"/>
                  <a:gd name="connsiteY147" fmla="*/ 707372 h 848484"/>
                  <a:gd name="connsiteX148" fmla="*/ 194837 w 849846"/>
                  <a:gd name="connsiteY148" fmla="*/ 707372 h 848484"/>
                  <a:gd name="connsiteX149" fmla="*/ 176998 w 849846"/>
                  <a:gd name="connsiteY149" fmla="*/ 687485 h 848484"/>
                  <a:gd name="connsiteX150" fmla="*/ 194837 w 849846"/>
                  <a:gd name="connsiteY150" fmla="*/ 669649 h 848484"/>
                  <a:gd name="connsiteX151" fmla="*/ 265353 w 849846"/>
                  <a:gd name="connsiteY151" fmla="*/ 669649 h 848484"/>
                  <a:gd name="connsiteX152" fmla="*/ 284242 w 849846"/>
                  <a:gd name="connsiteY152" fmla="*/ 688483 h 8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849846" h="848484">
                    <a:moveTo>
                      <a:pt x="847536" y="145462"/>
                    </a:moveTo>
                    <a:cubicBezTo>
                      <a:pt x="843664" y="131459"/>
                      <a:pt x="834214" y="119666"/>
                      <a:pt x="821391" y="112836"/>
                    </a:cubicBezTo>
                    <a:lnTo>
                      <a:pt x="729383" y="59880"/>
                    </a:lnTo>
                    <a:cubicBezTo>
                      <a:pt x="716875" y="52928"/>
                      <a:pt x="702146" y="51138"/>
                      <a:pt x="688336" y="54894"/>
                    </a:cubicBezTo>
                    <a:cubicBezTo>
                      <a:pt x="674510" y="58473"/>
                      <a:pt x="662678" y="67402"/>
                      <a:pt x="655432" y="79710"/>
                    </a:cubicBezTo>
                    <a:lnTo>
                      <a:pt x="620147" y="141474"/>
                    </a:lnTo>
                    <a:lnTo>
                      <a:pt x="601313" y="175929"/>
                    </a:lnTo>
                    <a:lnTo>
                      <a:pt x="601313" y="54063"/>
                    </a:lnTo>
                    <a:cubicBezTo>
                      <a:pt x="601961" y="24821"/>
                      <a:pt x="578785" y="592"/>
                      <a:pt x="549548" y="-56"/>
                    </a:cubicBezTo>
                    <a:cubicBezTo>
                      <a:pt x="548762" y="-73"/>
                      <a:pt x="547980" y="-73"/>
                      <a:pt x="547194" y="-56"/>
                    </a:cubicBezTo>
                    <a:lnTo>
                      <a:pt x="150301" y="-56"/>
                    </a:lnTo>
                    <a:lnTo>
                      <a:pt x="3730" y="146625"/>
                    </a:lnTo>
                    <a:lnTo>
                      <a:pt x="-37" y="152165"/>
                    </a:lnTo>
                    <a:lnTo>
                      <a:pt x="-37" y="794284"/>
                    </a:lnTo>
                    <a:cubicBezTo>
                      <a:pt x="-687" y="823526"/>
                      <a:pt x="22489" y="847755"/>
                      <a:pt x="51729" y="848403"/>
                    </a:cubicBezTo>
                    <a:cubicBezTo>
                      <a:pt x="52532" y="848420"/>
                      <a:pt x="53335" y="848420"/>
                      <a:pt x="54138" y="848403"/>
                    </a:cubicBezTo>
                    <a:lnTo>
                      <a:pt x="547692" y="848403"/>
                    </a:lnTo>
                    <a:cubicBezTo>
                      <a:pt x="576935" y="849051"/>
                      <a:pt x="601164" y="825874"/>
                      <a:pt x="601812" y="796638"/>
                    </a:cubicBezTo>
                    <a:cubicBezTo>
                      <a:pt x="601828" y="795851"/>
                      <a:pt x="601828" y="795070"/>
                      <a:pt x="601812" y="794284"/>
                    </a:cubicBezTo>
                    <a:lnTo>
                      <a:pt x="601812" y="604119"/>
                    </a:lnTo>
                    <a:cubicBezTo>
                      <a:pt x="617100" y="579025"/>
                      <a:pt x="693709" y="445860"/>
                      <a:pt x="755362" y="338785"/>
                    </a:cubicBezTo>
                    <a:cubicBezTo>
                      <a:pt x="797516" y="265499"/>
                      <a:pt x="833965" y="202185"/>
                      <a:pt x="843160" y="186619"/>
                    </a:cubicBezTo>
                    <a:cubicBezTo>
                      <a:pt x="850090" y="174045"/>
                      <a:pt x="851669" y="159211"/>
                      <a:pt x="847536" y="145462"/>
                    </a:cubicBezTo>
                    <a:close/>
                    <a:moveTo>
                      <a:pt x="63832" y="140809"/>
                    </a:moveTo>
                    <a:lnTo>
                      <a:pt x="138945" y="64034"/>
                    </a:lnTo>
                    <a:lnTo>
                      <a:pt x="138945" y="140809"/>
                    </a:lnTo>
                    <a:close/>
                    <a:moveTo>
                      <a:pt x="371209" y="580078"/>
                    </a:moveTo>
                    <a:cubicBezTo>
                      <a:pt x="370434" y="585008"/>
                      <a:pt x="368883" y="594591"/>
                      <a:pt x="366169" y="611985"/>
                    </a:cubicBezTo>
                    <a:cubicBezTo>
                      <a:pt x="361072" y="644168"/>
                      <a:pt x="351711" y="703439"/>
                      <a:pt x="334816" y="810680"/>
                    </a:cubicBezTo>
                    <a:lnTo>
                      <a:pt x="53861" y="810680"/>
                    </a:lnTo>
                    <a:cubicBezTo>
                      <a:pt x="45385" y="811384"/>
                      <a:pt x="37945" y="805080"/>
                      <a:pt x="37243" y="796605"/>
                    </a:cubicBezTo>
                    <a:cubicBezTo>
                      <a:pt x="37173" y="795757"/>
                      <a:pt x="37173" y="794910"/>
                      <a:pt x="37243" y="794062"/>
                    </a:cubicBezTo>
                    <a:lnTo>
                      <a:pt x="37243" y="792456"/>
                    </a:lnTo>
                    <a:lnTo>
                      <a:pt x="37243" y="792456"/>
                    </a:lnTo>
                    <a:lnTo>
                      <a:pt x="37243" y="178532"/>
                    </a:lnTo>
                    <a:lnTo>
                      <a:pt x="159108" y="178532"/>
                    </a:lnTo>
                    <a:cubicBezTo>
                      <a:pt x="168974" y="179097"/>
                      <a:pt x="177429" y="171558"/>
                      <a:pt x="177995" y="161692"/>
                    </a:cubicBezTo>
                    <a:cubicBezTo>
                      <a:pt x="178032" y="161028"/>
                      <a:pt x="178033" y="160363"/>
                      <a:pt x="177997" y="159698"/>
                    </a:cubicBezTo>
                    <a:lnTo>
                      <a:pt x="177997" y="37833"/>
                    </a:lnTo>
                    <a:lnTo>
                      <a:pt x="546917" y="37833"/>
                    </a:lnTo>
                    <a:cubicBezTo>
                      <a:pt x="555370" y="37262"/>
                      <a:pt x="562687" y="43655"/>
                      <a:pt x="563258" y="52108"/>
                    </a:cubicBezTo>
                    <a:cubicBezTo>
                      <a:pt x="563302" y="52795"/>
                      <a:pt x="563302" y="53487"/>
                      <a:pt x="563258" y="54174"/>
                    </a:cubicBezTo>
                    <a:lnTo>
                      <a:pt x="563258" y="242511"/>
                    </a:lnTo>
                    <a:lnTo>
                      <a:pt x="381900" y="554209"/>
                    </a:lnTo>
                    <a:lnTo>
                      <a:pt x="372927" y="568611"/>
                    </a:lnTo>
                    <a:lnTo>
                      <a:pt x="372927" y="570716"/>
                    </a:lnTo>
                    <a:cubicBezTo>
                      <a:pt x="372816" y="571464"/>
                      <a:pt x="372550" y="572179"/>
                      <a:pt x="372151" y="572821"/>
                    </a:cubicBezTo>
                    <a:cubicBezTo>
                      <a:pt x="371614" y="573758"/>
                      <a:pt x="371276" y="574793"/>
                      <a:pt x="371154" y="575868"/>
                    </a:cubicBezTo>
                    <a:cubicBezTo>
                      <a:pt x="371027" y="577270"/>
                      <a:pt x="371049" y="578682"/>
                      <a:pt x="371209" y="580078"/>
                    </a:cubicBezTo>
                    <a:close/>
                    <a:moveTo>
                      <a:pt x="434192" y="729197"/>
                    </a:moveTo>
                    <a:lnTo>
                      <a:pt x="378189" y="775339"/>
                    </a:lnTo>
                    <a:lnTo>
                      <a:pt x="389711" y="702885"/>
                    </a:lnTo>
                    <a:close/>
                    <a:moveTo>
                      <a:pt x="522821" y="656742"/>
                    </a:moveTo>
                    <a:lnTo>
                      <a:pt x="466430" y="702885"/>
                    </a:lnTo>
                    <a:lnTo>
                      <a:pt x="395638" y="661451"/>
                    </a:lnTo>
                    <a:lnTo>
                      <a:pt x="407547" y="589938"/>
                    </a:lnTo>
                    <a:cubicBezTo>
                      <a:pt x="421119" y="597471"/>
                      <a:pt x="510080" y="648710"/>
                      <a:pt x="522599" y="656742"/>
                    </a:cubicBezTo>
                    <a:close/>
                    <a:moveTo>
                      <a:pt x="425883" y="555982"/>
                    </a:moveTo>
                    <a:lnTo>
                      <a:pt x="645019" y="175485"/>
                    </a:lnTo>
                    <a:cubicBezTo>
                      <a:pt x="657205" y="182908"/>
                      <a:pt x="749103" y="236695"/>
                      <a:pt x="764613" y="244616"/>
                    </a:cubicBezTo>
                    <a:lnTo>
                      <a:pt x="599430" y="532661"/>
                    </a:lnTo>
                    <a:lnTo>
                      <a:pt x="545421" y="625002"/>
                    </a:lnTo>
                    <a:cubicBezTo>
                      <a:pt x="533013" y="617745"/>
                      <a:pt x="441337" y="563903"/>
                      <a:pt x="425661" y="555982"/>
                    </a:cubicBezTo>
                    <a:close/>
                    <a:moveTo>
                      <a:pt x="563978" y="672308"/>
                    </a:moveTo>
                    <a:lnTo>
                      <a:pt x="563978" y="794505"/>
                    </a:lnTo>
                    <a:cubicBezTo>
                      <a:pt x="564704" y="802947"/>
                      <a:pt x="558444" y="810381"/>
                      <a:pt x="550002" y="811101"/>
                    </a:cubicBezTo>
                    <a:cubicBezTo>
                      <a:pt x="549216" y="811173"/>
                      <a:pt x="548424" y="811179"/>
                      <a:pt x="547637" y="811123"/>
                    </a:cubicBezTo>
                    <a:lnTo>
                      <a:pt x="395749" y="811123"/>
                    </a:lnTo>
                    <a:cubicBezTo>
                      <a:pt x="403725" y="804531"/>
                      <a:pt x="428985" y="784147"/>
                      <a:pt x="455463" y="762765"/>
                    </a:cubicBezTo>
                    <a:cubicBezTo>
                      <a:pt x="503766" y="723990"/>
                      <a:pt x="558494" y="679675"/>
                      <a:pt x="560710" y="677515"/>
                    </a:cubicBezTo>
                    <a:cubicBezTo>
                      <a:pt x="561840" y="675775"/>
                      <a:pt x="562859" y="673958"/>
                      <a:pt x="563757" y="672086"/>
                    </a:cubicBezTo>
                    <a:close/>
                    <a:moveTo>
                      <a:pt x="663686" y="143745"/>
                    </a:moveTo>
                    <a:cubicBezTo>
                      <a:pt x="668500" y="136439"/>
                      <a:pt x="672809" y="128817"/>
                      <a:pt x="676593" y="120923"/>
                    </a:cubicBezTo>
                    <a:cubicBezTo>
                      <a:pt x="683905" y="106521"/>
                      <a:pt x="690829" y="92894"/>
                      <a:pt x="700190" y="90124"/>
                    </a:cubicBezTo>
                    <a:cubicBezTo>
                      <a:pt x="704356" y="89033"/>
                      <a:pt x="708793" y="89781"/>
                      <a:pt x="712377" y="92174"/>
                    </a:cubicBezTo>
                    <a:cubicBezTo>
                      <a:pt x="731615" y="105230"/>
                      <a:pt x="751651" y="117068"/>
                      <a:pt x="772368" y="127626"/>
                    </a:cubicBezTo>
                    <a:cubicBezTo>
                      <a:pt x="793473" y="138704"/>
                      <a:pt x="808761" y="146958"/>
                      <a:pt x="811143" y="156375"/>
                    </a:cubicBezTo>
                    <a:cubicBezTo>
                      <a:pt x="812051" y="160429"/>
                      <a:pt x="811187" y="164684"/>
                      <a:pt x="808761" y="168063"/>
                    </a:cubicBezTo>
                    <a:lnTo>
                      <a:pt x="782948" y="212820"/>
                    </a:lnTo>
                    <a:cubicBezTo>
                      <a:pt x="771038" y="205287"/>
                      <a:pt x="679529" y="151666"/>
                      <a:pt x="663686" y="143523"/>
                    </a:cubicBezTo>
                    <a:close/>
                    <a:moveTo>
                      <a:pt x="89091" y="247829"/>
                    </a:moveTo>
                    <a:lnTo>
                      <a:pt x="124321" y="247829"/>
                    </a:lnTo>
                    <a:lnTo>
                      <a:pt x="124321" y="282838"/>
                    </a:lnTo>
                    <a:lnTo>
                      <a:pt x="89091" y="282838"/>
                    </a:lnTo>
                    <a:close/>
                    <a:moveTo>
                      <a:pt x="89091" y="353575"/>
                    </a:moveTo>
                    <a:lnTo>
                      <a:pt x="124321" y="353575"/>
                    </a:lnTo>
                    <a:lnTo>
                      <a:pt x="124321" y="388805"/>
                    </a:lnTo>
                    <a:lnTo>
                      <a:pt x="89091" y="388805"/>
                    </a:lnTo>
                    <a:close/>
                    <a:moveTo>
                      <a:pt x="89091" y="459376"/>
                    </a:moveTo>
                    <a:lnTo>
                      <a:pt x="124321" y="459376"/>
                    </a:lnTo>
                    <a:lnTo>
                      <a:pt x="124321" y="494606"/>
                    </a:lnTo>
                    <a:lnTo>
                      <a:pt x="89091" y="494606"/>
                    </a:lnTo>
                    <a:close/>
                    <a:moveTo>
                      <a:pt x="89091" y="565122"/>
                    </a:moveTo>
                    <a:lnTo>
                      <a:pt x="124321" y="565122"/>
                    </a:lnTo>
                    <a:lnTo>
                      <a:pt x="124321" y="600352"/>
                    </a:lnTo>
                    <a:lnTo>
                      <a:pt x="89091" y="600352"/>
                    </a:lnTo>
                    <a:close/>
                    <a:moveTo>
                      <a:pt x="89091" y="670867"/>
                    </a:moveTo>
                    <a:lnTo>
                      <a:pt x="124321" y="670867"/>
                    </a:lnTo>
                    <a:lnTo>
                      <a:pt x="124321" y="706153"/>
                    </a:lnTo>
                    <a:lnTo>
                      <a:pt x="89091" y="706153"/>
                    </a:lnTo>
                    <a:close/>
                    <a:moveTo>
                      <a:pt x="176003" y="265444"/>
                    </a:moveTo>
                    <a:cubicBezTo>
                      <a:pt x="175438" y="255579"/>
                      <a:pt x="182977" y="247126"/>
                      <a:pt x="192843" y="246560"/>
                    </a:cubicBezTo>
                    <a:cubicBezTo>
                      <a:pt x="193507" y="246522"/>
                      <a:pt x="194173" y="246516"/>
                      <a:pt x="194837" y="246555"/>
                    </a:cubicBezTo>
                    <a:lnTo>
                      <a:pt x="423999" y="246555"/>
                    </a:lnTo>
                    <a:cubicBezTo>
                      <a:pt x="434430" y="246555"/>
                      <a:pt x="442888" y="255013"/>
                      <a:pt x="442888" y="265444"/>
                    </a:cubicBezTo>
                    <a:cubicBezTo>
                      <a:pt x="442888" y="275875"/>
                      <a:pt x="434430" y="284333"/>
                      <a:pt x="423999" y="284333"/>
                    </a:cubicBezTo>
                    <a:lnTo>
                      <a:pt x="194837" y="284333"/>
                    </a:lnTo>
                    <a:cubicBezTo>
                      <a:pt x="184970" y="284870"/>
                      <a:pt x="176537" y="277304"/>
                      <a:pt x="176001" y="267438"/>
                    </a:cubicBezTo>
                    <a:cubicBezTo>
                      <a:pt x="175965" y="266774"/>
                      <a:pt x="175965" y="266109"/>
                      <a:pt x="176003" y="265444"/>
                    </a:cubicBezTo>
                    <a:close/>
                    <a:moveTo>
                      <a:pt x="228849" y="159698"/>
                    </a:moveTo>
                    <a:cubicBezTo>
                      <a:pt x="228282" y="149833"/>
                      <a:pt x="235819" y="141374"/>
                      <a:pt x="245685" y="140809"/>
                    </a:cubicBezTo>
                    <a:cubicBezTo>
                      <a:pt x="246368" y="140770"/>
                      <a:pt x="247054" y="140770"/>
                      <a:pt x="247738" y="140809"/>
                    </a:cubicBezTo>
                    <a:lnTo>
                      <a:pt x="494515" y="140809"/>
                    </a:lnTo>
                    <a:cubicBezTo>
                      <a:pt x="504934" y="140244"/>
                      <a:pt x="513836" y="148232"/>
                      <a:pt x="514401" y="158646"/>
                    </a:cubicBezTo>
                    <a:cubicBezTo>
                      <a:pt x="514966" y="169065"/>
                      <a:pt x="506978" y="177967"/>
                      <a:pt x="496559" y="178532"/>
                    </a:cubicBezTo>
                    <a:cubicBezTo>
                      <a:pt x="495877" y="178571"/>
                      <a:pt x="495196" y="178571"/>
                      <a:pt x="494515" y="178532"/>
                    </a:cubicBezTo>
                    <a:lnTo>
                      <a:pt x="247738" y="178532"/>
                    </a:lnTo>
                    <a:cubicBezTo>
                      <a:pt x="237872" y="179097"/>
                      <a:pt x="229417" y="171558"/>
                      <a:pt x="228851" y="161692"/>
                    </a:cubicBezTo>
                    <a:cubicBezTo>
                      <a:pt x="228814" y="161028"/>
                      <a:pt x="228813" y="160363"/>
                      <a:pt x="228849" y="159698"/>
                    </a:cubicBezTo>
                    <a:close/>
                    <a:moveTo>
                      <a:pt x="176003" y="371467"/>
                    </a:moveTo>
                    <a:cubicBezTo>
                      <a:pt x="175438" y="361601"/>
                      <a:pt x="182977" y="353148"/>
                      <a:pt x="192843" y="352583"/>
                    </a:cubicBezTo>
                    <a:cubicBezTo>
                      <a:pt x="193507" y="352545"/>
                      <a:pt x="194173" y="352539"/>
                      <a:pt x="194837" y="352578"/>
                    </a:cubicBezTo>
                    <a:lnTo>
                      <a:pt x="388714" y="352578"/>
                    </a:lnTo>
                    <a:cubicBezTo>
                      <a:pt x="399144" y="352578"/>
                      <a:pt x="407603" y="361036"/>
                      <a:pt x="407603" y="371467"/>
                    </a:cubicBezTo>
                    <a:cubicBezTo>
                      <a:pt x="407603" y="381897"/>
                      <a:pt x="399144" y="390356"/>
                      <a:pt x="388714" y="390356"/>
                    </a:cubicBezTo>
                    <a:lnTo>
                      <a:pt x="194837" y="390356"/>
                    </a:lnTo>
                    <a:cubicBezTo>
                      <a:pt x="184970" y="390893"/>
                      <a:pt x="176537" y="383326"/>
                      <a:pt x="176001" y="373461"/>
                    </a:cubicBezTo>
                    <a:cubicBezTo>
                      <a:pt x="175965" y="372796"/>
                      <a:pt x="175965" y="372131"/>
                      <a:pt x="176003" y="371467"/>
                    </a:cubicBezTo>
                    <a:close/>
                    <a:moveTo>
                      <a:pt x="372373" y="477268"/>
                    </a:moveTo>
                    <a:cubicBezTo>
                      <a:pt x="372938" y="487134"/>
                      <a:pt x="365404" y="495592"/>
                      <a:pt x="355539" y="496157"/>
                    </a:cubicBezTo>
                    <a:cubicBezTo>
                      <a:pt x="354852" y="496196"/>
                      <a:pt x="354165" y="496196"/>
                      <a:pt x="353483" y="496157"/>
                    </a:cubicBezTo>
                    <a:lnTo>
                      <a:pt x="194837" y="496157"/>
                    </a:lnTo>
                    <a:cubicBezTo>
                      <a:pt x="184405" y="496157"/>
                      <a:pt x="175948" y="487699"/>
                      <a:pt x="175948" y="477268"/>
                    </a:cubicBezTo>
                    <a:cubicBezTo>
                      <a:pt x="175948" y="466837"/>
                      <a:pt x="184405" y="458379"/>
                      <a:pt x="194837" y="458379"/>
                    </a:cubicBezTo>
                    <a:lnTo>
                      <a:pt x="353483" y="458379"/>
                    </a:lnTo>
                    <a:cubicBezTo>
                      <a:pt x="363349" y="457819"/>
                      <a:pt x="371802" y="465364"/>
                      <a:pt x="372362" y="475229"/>
                    </a:cubicBezTo>
                    <a:cubicBezTo>
                      <a:pt x="372395" y="475817"/>
                      <a:pt x="372395" y="476404"/>
                      <a:pt x="372373" y="476991"/>
                    </a:cubicBezTo>
                    <a:close/>
                    <a:moveTo>
                      <a:pt x="319472" y="582737"/>
                    </a:moveTo>
                    <a:cubicBezTo>
                      <a:pt x="320037" y="592602"/>
                      <a:pt x="312504" y="601061"/>
                      <a:pt x="302638" y="601626"/>
                    </a:cubicBezTo>
                    <a:cubicBezTo>
                      <a:pt x="301951" y="601665"/>
                      <a:pt x="301264" y="601665"/>
                      <a:pt x="300583" y="601626"/>
                    </a:cubicBezTo>
                    <a:lnTo>
                      <a:pt x="194837" y="601626"/>
                    </a:lnTo>
                    <a:cubicBezTo>
                      <a:pt x="184405" y="601626"/>
                      <a:pt x="175948" y="593167"/>
                      <a:pt x="175948" y="582737"/>
                    </a:cubicBezTo>
                    <a:cubicBezTo>
                      <a:pt x="175948" y="572306"/>
                      <a:pt x="184405" y="563848"/>
                      <a:pt x="194837" y="563848"/>
                    </a:cubicBezTo>
                    <a:lnTo>
                      <a:pt x="300638" y="563848"/>
                    </a:lnTo>
                    <a:cubicBezTo>
                      <a:pt x="311025" y="563936"/>
                      <a:pt x="319411" y="572351"/>
                      <a:pt x="319472" y="582737"/>
                    </a:cubicBezTo>
                    <a:close/>
                    <a:moveTo>
                      <a:pt x="284186" y="688483"/>
                    </a:moveTo>
                    <a:cubicBezTo>
                      <a:pt x="284751" y="698348"/>
                      <a:pt x="277218" y="706807"/>
                      <a:pt x="267350" y="707372"/>
                    </a:cubicBezTo>
                    <a:cubicBezTo>
                      <a:pt x="266667" y="707410"/>
                      <a:pt x="265981" y="707410"/>
                      <a:pt x="265297" y="707372"/>
                    </a:cubicBezTo>
                    <a:lnTo>
                      <a:pt x="194837" y="707372"/>
                    </a:lnTo>
                    <a:cubicBezTo>
                      <a:pt x="184420" y="706807"/>
                      <a:pt x="176433" y="697905"/>
                      <a:pt x="176998" y="687485"/>
                    </a:cubicBezTo>
                    <a:cubicBezTo>
                      <a:pt x="177520" y="677858"/>
                      <a:pt x="185209" y="670170"/>
                      <a:pt x="194837" y="669649"/>
                    </a:cubicBezTo>
                    <a:lnTo>
                      <a:pt x="265353" y="669649"/>
                    </a:lnTo>
                    <a:cubicBezTo>
                      <a:pt x="275761" y="669649"/>
                      <a:pt x="284209" y="678074"/>
                      <a:pt x="284242" y="688483"/>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grpSp>
        <p:grpSp>
          <p:nvGrpSpPr>
            <p:cNvPr id="34" name="Group 33">
              <a:extLst>
                <a:ext uri="{FF2B5EF4-FFF2-40B4-BE49-F238E27FC236}">
                  <a16:creationId xmlns:a16="http://schemas.microsoft.com/office/drawing/2014/main" id="{D959B6D0-14AB-4BC4-BFBB-9FA16A05328B}"/>
                </a:ext>
              </a:extLst>
            </p:cNvPr>
            <p:cNvGrpSpPr/>
            <p:nvPr/>
          </p:nvGrpSpPr>
          <p:grpSpPr>
            <a:xfrm>
              <a:off x="12571366" y="2430999"/>
              <a:ext cx="1862392" cy="1820894"/>
              <a:chOff x="12571366" y="2430999"/>
              <a:chExt cx="1862392" cy="1820894"/>
            </a:xfrm>
          </p:grpSpPr>
          <p:sp>
            <p:nvSpPr>
              <p:cNvPr id="38" name="Freeform: Shape 37">
                <a:extLst>
                  <a:ext uri="{FF2B5EF4-FFF2-40B4-BE49-F238E27FC236}">
                    <a16:creationId xmlns:a16="http://schemas.microsoft.com/office/drawing/2014/main" id="{B48EF67A-71DA-4A34-84FD-30AEF3D94654}"/>
                  </a:ext>
                </a:extLst>
              </p:cNvPr>
              <p:cNvSpPr/>
              <p:nvPr/>
            </p:nvSpPr>
            <p:spPr>
              <a:xfrm>
                <a:off x="12571366" y="2430999"/>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39" name="Text Placeholder 15">
                <a:extLst>
                  <a:ext uri="{FF2B5EF4-FFF2-40B4-BE49-F238E27FC236}">
                    <a16:creationId xmlns:a16="http://schemas.microsoft.com/office/drawing/2014/main" id="{9E5328BC-26BA-4CA4-B8FD-B65F8B13CCB0}"/>
                  </a:ext>
                </a:extLst>
              </p:cNvPr>
              <p:cNvSpPr txBox="1">
                <a:spLocks/>
              </p:cNvSpPr>
              <p:nvPr/>
            </p:nvSpPr>
            <p:spPr>
              <a:xfrm>
                <a:off x="12571366" y="3054899"/>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grpSp>
          <p:nvGrpSpPr>
            <p:cNvPr id="35" name="Group 34">
              <a:extLst>
                <a:ext uri="{FF2B5EF4-FFF2-40B4-BE49-F238E27FC236}">
                  <a16:creationId xmlns:a16="http://schemas.microsoft.com/office/drawing/2014/main" id="{B11E8BF9-BC94-4C2C-9485-A4FBAEA41B44}"/>
                </a:ext>
              </a:extLst>
            </p:cNvPr>
            <p:cNvGrpSpPr/>
            <p:nvPr/>
          </p:nvGrpSpPr>
          <p:grpSpPr>
            <a:xfrm>
              <a:off x="12571366" y="4556820"/>
              <a:ext cx="1862392" cy="1816330"/>
              <a:chOff x="12571366" y="4633116"/>
              <a:chExt cx="1862392" cy="1816330"/>
            </a:xfrm>
          </p:grpSpPr>
          <p:sp>
            <p:nvSpPr>
              <p:cNvPr id="36" name="Freeform: Shape 35">
                <a:extLst>
                  <a:ext uri="{FF2B5EF4-FFF2-40B4-BE49-F238E27FC236}">
                    <a16:creationId xmlns:a16="http://schemas.microsoft.com/office/drawing/2014/main" id="{D21B8FF0-4864-4458-BFEF-6D470C1C4298}"/>
                  </a:ext>
                </a:extLst>
              </p:cNvPr>
              <p:cNvSpPr/>
              <p:nvPr/>
            </p:nvSpPr>
            <p:spPr>
              <a:xfrm>
                <a:off x="12571366" y="4633116"/>
                <a:ext cx="420966" cy="539792"/>
              </a:xfrm>
              <a:custGeom>
                <a:avLst/>
                <a:gdLst>
                  <a:gd name="connsiteX0" fmla="*/ 126690 w 643671"/>
                  <a:gd name="connsiteY0" fmla="*/ 638063 h 825360"/>
                  <a:gd name="connsiteX1" fmla="*/ 126690 w 643671"/>
                  <a:gd name="connsiteY1" fmla="*/ 610920 h 825360"/>
                  <a:gd name="connsiteX2" fmla="*/ 153777 w 643671"/>
                  <a:gd name="connsiteY2" fmla="*/ 610920 h 825360"/>
                  <a:gd name="connsiteX3" fmla="*/ 198701 w 643671"/>
                  <a:gd name="connsiteY3" fmla="*/ 655789 h 825360"/>
                  <a:gd name="connsiteX4" fmla="*/ 276252 w 643671"/>
                  <a:gd name="connsiteY4" fmla="*/ 552480 h 825360"/>
                  <a:gd name="connsiteX5" fmla="*/ 303090 w 643671"/>
                  <a:gd name="connsiteY5" fmla="*/ 548630 h 825360"/>
                  <a:gd name="connsiteX6" fmla="*/ 306940 w 643671"/>
                  <a:gd name="connsiteY6" fmla="*/ 575468 h 825360"/>
                  <a:gd name="connsiteX7" fmla="*/ 216095 w 643671"/>
                  <a:gd name="connsiteY7" fmla="*/ 696558 h 825360"/>
                  <a:gd name="connsiteX8" fmla="*/ 202025 w 643671"/>
                  <a:gd name="connsiteY8" fmla="*/ 704147 h 825360"/>
                  <a:gd name="connsiteX9" fmla="*/ 187179 w 643671"/>
                  <a:gd name="connsiteY9" fmla="*/ 698608 h 825360"/>
                  <a:gd name="connsiteX10" fmla="*/ 187179 w 643671"/>
                  <a:gd name="connsiteY10" fmla="*/ 516973 h 825360"/>
                  <a:gd name="connsiteX11" fmla="*/ 202025 w 643671"/>
                  <a:gd name="connsiteY11" fmla="*/ 522513 h 825360"/>
                  <a:gd name="connsiteX12" fmla="*/ 216095 w 643671"/>
                  <a:gd name="connsiteY12" fmla="*/ 514868 h 825360"/>
                  <a:gd name="connsiteX13" fmla="*/ 306940 w 643671"/>
                  <a:gd name="connsiteY13" fmla="*/ 393778 h 825360"/>
                  <a:gd name="connsiteX14" fmla="*/ 310596 w 643671"/>
                  <a:gd name="connsiteY14" fmla="*/ 379598 h 825360"/>
                  <a:gd name="connsiteX15" fmla="*/ 288959 w 643671"/>
                  <a:gd name="connsiteY15" fmla="*/ 363268 h 825360"/>
                  <a:gd name="connsiteX16" fmla="*/ 276252 w 643671"/>
                  <a:gd name="connsiteY16" fmla="*/ 370790 h 825360"/>
                  <a:gd name="connsiteX17" fmla="*/ 198701 w 643671"/>
                  <a:gd name="connsiteY17" fmla="*/ 474154 h 825360"/>
                  <a:gd name="connsiteX18" fmla="*/ 153777 w 643671"/>
                  <a:gd name="connsiteY18" fmla="*/ 429230 h 825360"/>
                  <a:gd name="connsiteX19" fmla="*/ 126662 w 643671"/>
                  <a:gd name="connsiteY19" fmla="*/ 429258 h 825360"/>
                  <a:gd name="connsiteX20" fmla="*/ 126690 w 643671"/>
                  <a:gd name="connsiteY20" fmla="*/ 456373 h 825360"/>
                  <a:gd name="connsiteX21" fmla="*/ 303062 w 643671"/>
                  <a:gd name="connsiteY21" fmla="*/ 185389 h 825360"/>
                  <a:gd name="connsiteX22" fmla="*/ 276296 w 643671"/>
                  <a:gd name="connsiteY22" fmla="*/ 189150 h 825360"/>
                  <a:gd name="connsiteX23" fmla="*/ 276252 w 643671"/>
                  <a:gd name="connsiteY23" fmla="*/ 189211 h 825360"/>
                  <a:gd name="connsiteX24" fmla="*/ 198701 w 643671"/>
                  <a:gd name="connsiteY24" fmla="*/ 292575 h 825360"/>
                  <a:gd name="connsiteX25" fmla="*/ 153777 w 643671"/>
                  <a:gd name="connsiteY25" fmla="*/ 247706 h 825360"/>
                  <a:gd name="connsiteX26" fmla="*/ 126829 w 643671"/>
                  <a:gd name="connsiteY26" fmla="*/ 247568 h 825360"/>
                  <a:gd name="connsiteX27" fmla="*/ 126690 w 643671"/>
                  <a:gd name="connsiteY27" fmla="*/ 247706 h 825360"/>
                  <a:gd name="connsiteX28" fmla="*/ 126690 w 643671"/>
                  <a:gd name="connsiteY28" fmla="*/ 274849 h 825360"/>
                  <a:gd name="connsiteX29" fmla="*/ 187179 w 643671"/>
                  <a:gd name="connsiteY29" fmla="*/ 335394 h 825360"/>
                  <a:gd name="connsiteX30" fmla="*/ 202025 w 643671"/>
                  <a:gd name="connsiteY30" fmla="*/ 340933 h 825360"/>
                  <a:gd name="connsiteX31" fmla="*/ 216095 w 643671"/>
                  <a:gd name="connsiteY31" fmla="*/ 333289 h 825360"/>
                  <a:gd name="connsiteX32" fmla="*/ 306940 w 643671"/>
                  <a:gd name="connsiteY32" fmla="*/ 212255 h 825360"/>
                  <a:gd name="connsiteX33" fmla="*/ 303195 w 643671"/>
                  <a:gd name="connsiteY33" fmla="*/ 185488 h 825360"/>
                  <a:gd name="connsiteX34" fmla="*/ 303062 w 643671"/>
                  <a:gd name="connsiteY34" fmla="*/ 185389 h 825360"/>
                  <a:gd name="connsiteX35" fmla="*/ 352085 w 643671"/>
                  <a:gd name="connsiteY35" fmla="*/ 673958 h 825360"/>
                  <a:gd name="connsiteX36" fmla="*/ 503475 w 643671"/>
                  <a:gd name="connsiteY36" fmla="*/ 673958 h 825360"/>
                  <a:gd name="connsiteX37" fmla="*/ 521639 w 643671"/>
                  <a:gd name="connsiteY37" fmla="*/ 653733 h 825360"/>
                  <a:gd name="connsiteX38" fmla="*/ 503475 w 643671"/>
                  <a:gd name="connsiteY38" fmla="*/ 635570 h 825360"/>
                  <a:gd name="connsiteX39" fmla="*/ 352307 w 643671"/>
                  <a:gd name="connsiteY39" fmla="*/ 635570 h 825360"/>
                  <a:gd name="connsiteX40" fmla="*/ 334143 w 643671"/>
                  <a:gd name="connsiteY40" fmla="*/ 655794 h 825360"/>
                  <a:gd name="connsiteX41" fmla="*/ 352307 w 643671"/>
                  <a:gd name="connsiteY41" fmla="*/ 673958 h 825360"/>
                  <a:gd name="connsiteX42" fmla="*/ 441324 w 643671"/>
                  <a:gd name="connsiteY42" fmla="*/ 5471 h 825360"/>
                  <a:gd name="connsiteX43" fmla="*/ 638081 w 643671"/>
                  <a:gd name="connsiteY43" fmla="*/ 202228 h 825360"/>
                  <a:gd name="connsiteX44" fmla="*/ 643620 w 643671"/>
                  <a:gd name="connsiteY44" fmla="*/ 215800 h 825360"/>
                  <a:gd name="connsiteX45" fmla="*/ 643620 w 643671"/>
                  <a:gd name="connsiteY45" fmla="*/ 806126 h 825360"/>
                  <a:gd name="connsiteX46" fmla="*/ 624399 w 643671"/>
                  <a:gd name="connsiteY46" fmla="*/ 825292 h 825360"/>
                  <a:gd name="connsiteX47" fmla="*/ 19171 w 643671"/>
                  <a:gd name="connsiteY47" fmla="*/ 825292 h 825360"/>
                  <a:gd name="connsiteX48" fmla="*/ -50 w 643671"/>
                  <a:gd name="connsiteY48" fmla="*/ 806126 h 825360"/>
                  <a:gd name="connsiteX49" fmla="*/ -50 w 643671"/>
                  <a:gd name="connsiteY49" fmla="*/ 19098 h 825360"/>
                  <a:gd name="connsiteX50" fmla="*/ 19171 w 643671"/>
                  <a:gd name="connsiteY50" fmla="*/ -68 h 825360"/>
                  <a:gd name="connsiteX51" fmla="*/ 427753 w 643671"/>
                  <a:gd name="connsiteY51" fmla="*/ -68 h 825360"/>
                  <a:gd name="connsiteX52" fmla="*/ 441324 w 643671"/>
                  <a:gd name="connsiteY52" fmla="*/ 5471 h 825360"/>
                  <a:gd name="connsiteX53" fmla="*/ 605343 w 643671"/>
                  <a:gd name="connsiteY53" fmla="*/ 223721 h 825360"/>
                  <a:gd name="connsiteX54" fmla="*/ 419831 w 643671"/>
                  <a:gd name="connsiteY54" fmla="*/ 38209 h 825360"/>
                  <a:gd name="connsiteX55" fmla="*/ 38338 w 643671"/>
                  <a:gd name="connsiteY55" fmla="*/ 38209 h 825360"/>
                  <a:gd name="connsiteX56" fmla="*/ 38338 w 643671"/>
                  <a:gd name="connsiteY56" fmla="*/ 786905 h 825360"/>
                  <a:gd name="connsiteX57" fmla="*/ 605343 w 643671"/>
                  <a:gd name="connsiteY57" fmla="*/ 786905 h 825360"/>
                  <a:gd name="connsiteX58" fmla="*/ 503475 w 643671"/>
                  <a:gd name="connsiteY58" fmla="*/ 454157 h 825360"/>
                  <a:gd name="connsiteX59" fmla="*/ 352307 w 643671"/>
                  <a:gd name="connsiteY59" fmla="*/ 454157 h 825360"/>
                  <a:gd name="connsiteX60" fmla="*/ 334143 w 643671"/>
                  <a:gd name="connsiteY60" fmla="*/ 474381 h 825360"/>
                  <a:gd name="connsiteX61" fmla="*/ 352307 w 643671"/>
                  <a:gd name="connsiteY61" fmla="*/ 492545 h 825360"/>
                  <a:gd name="connsiteX62" fmla="*/ 503697 w 643671"/>
                  <a:gd name="connsiteY62" fmla="*/ 492545 h 825360"/>
                  <a:gd name="connsiteX63" fmla="*/ 521860 w 643671"/>
                  <a:gd name="connsiteY63" fmla="*/ 472320 h 825360"/>
                  <a:gd name="connsiteX64" fmla="*/ 503697 w 643671"/>
                  <a:gd name="connsiteY64" fmla="*/ 454157 h 825360"/>
                  <a:gd name="connsiteX65" fmla="*/ 503475 w 643671"/>
                  <a:gd name="connsiteY65" fmla="*/ 272578 h 825360"/>
                  <a:gd name="connsiteX66" fmla="*/ 352307 w 643671"/>
                  <a:gd name="connsiteY66" fmla="*/ 272578 h 825360"/>
                  <a:gd name="connsiteX67" fmla="*/ 334143 w 643671"/>
                  <a:gd name="connsiteY67" fmla="*/ 292802 h 825360"/>
                  <a:gd name="connsiteX68" fmla="*/ 352307 w 643671"/>
                  <a:gd name="connsiteY68" fmla="*/ 310966 h 825360"/>
                  <a:gd name="connsiteX69" fmla="*/ 503697 w 643671"/>
                  <a:gd name="connsiteY69" fmla="*/ 310966 h 825360"/>
                  <a:gd name="connsiteX70" fmla="*/ 521860 w 643671"/>
                  <a:gd name="connsiteY70" fmla="*/ 290741 h 825360"/>
                  <a:gd name="connsiteX71" fmla="*/ 503697 w 643671"/>
                  <a:gd name="connsiteY71" fmla="*/ 272578 h 82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43671" h="825360">
                    <a:moveTo>
                      <a:pt x="126690" y="638063"/>
                    </a:moveTo>
                    <a:cubicBezTo>
                      <a:pt x="119211" y="630563"/>
                      <a:pt x="119211" y="618420"/>
                      <a:pt x="126690" y="610920"/>
                    </a:cubicBezTo>
                    <a:cubicBezTo>
                      <a:pt x="134172" y="603447"/>
                      <a:pt x="146295" y="603447"/>
                      <a:pt x="153777" y="610920"/>
                    </a:cubicBezTo>
                    <a:lnTo>
                      <a:pt x="198701" y="655789"/>
                    </a:lnTo>
                    <a:lnTo>
                      <a:pt x="276252" y="552480"/>
                    </a:lnTo>
                    <a:cubicBezTo>
                      <a:pt x="282600" y="544005"/>
                      <a:pt x="294615" y="542282"/>
                      <a:pt x="303090" y="548630"/>
                    </a:cubicBezTo>
                    <a:cubicBezTo>
                      <a:pt x="311565" y="554978"/>
                      <a:pt x="313288" y="566993"/>
                      <a:pt x="306940" y="575468"/>
                    </a:cubicBezTo>
                    <a:lnTo>
                      <a:pt x="216095" y="696558"/>
                    </a:lnTo>
                    <a:cubicBezTo>
                      <a:pt x="212732" y="701017"/>
                      <a:pt x="207597" y="703787"/>
                      <a:pt x="202025" y="704147"/>
                    </a:cubicBezTo>
                    <a:cubicBezTo>
                      <a:pt x="196497" y="704635"/>
                      <a:pt x="191040" y="702602"/>
                      <a:pt x="187179" y="698608"/>
                    </a:cubicBezTo>
                    <a:close/>
                    <a:moveTo>
                      <a:pt x="187179" y="516973"/>
                    </a:moveTo>
                    <a:cubicBezTo>
                      <a:pt x="191040" y="520961"/>
                      <a:pt x="196497" y="522994"/>
                      <a:pt x="202025" y="522513"/>
                    </a:cubicBezTo>
                    <a:cubicBezTo>
                      <a:pt x="207597" y="522108"/>
                      <a:pt x="212727" y="519327"/>
                      <a:pt x="216095" y="514868"/>
                    </a:cubicBezTo>
                    <a:lnTo>
                      <a:pt x="306940" y="393778"/>
                    </a:lnTo>
                    <a:cubicBezTo>
                      <a:pt x="309986" y="389723"/>
                      <a:pt x="311305" y="384622"/>
                      <a:pt x="310596" y="379598"/>
                    </a:cubicBezTo>
                    <a:cubicBezTo>
                      <a:pt x="309133" y="369112"/>
                      <a:pt x="299445" y="361805"/>
                      <a:pt x="288959" y="363268"/>
                    </a:cubicBezTo>
                    <a:cubicBezTo>
                      <a:pt x="283891" y="363977"/>
                      <a:pt x="279315" y="366685"/>
                      <a:pt x="276252" y="370790"/>
                    </a:cubicBezTo>
                    <a:lnTo>
                      <a:pt x="198701" y="474154"/>
                    </a:lnTo>
                    <a:lnTo>
                      <a:pt x="153777" y="429230"/>
                    </a:lnTo>
                    <a:cubicBezTo>
                      <a:pt x="146282" y="421752"/>
                      <a:pt x="134142" y="421763"/>
                      <a:pt x="126662" y="429258"/>
                    </a:cubicBezTo>
                    <a:cubicBezTo>
                      <a:pt x="119182" y="436752"/>
                      <a:pt x="119195" y="448895"/>
                      <a:pt x="126690" y="456373"/>
                    </a:cubicBezTo>
                    <a:close/>
                    <a:moveTo>
                      <a:pt x="303062" y="185389"/>
                    </a:moveTo>
                    <a:cubicBezTo>
                      <a:pt x="294631" y="179035"/>
                      <a:pt x="282650" y="180719"/>
                      <a:pt x="276296" y="189150"/>
                    </a:cubicBezTo>
                    <a:cubicBezTo>
                      <a:pt x="276285" y="189167"/>
                      <a:pt x="276268" y="189189"/>
                      <a:pt x="276252" y="189211"/>
                    </a:cubicBezTo>
                    <a:lnTo>
                      <a:pt x="198701" y="292575"/>
                    </a:lnTo>
                    <a:lnTo>
                      <a:pt x="153777" y="247706"/>
                    </a:lnTo>
                    <a:cubicBezTo>
                      <a:pt x="146374" y="240228"/>
                      <a:pt x="134309" y="240162"/>
                      <a:pt x="126829" y="247568"/>
                    </a:cubicBezTo>
                    <a:cubicBezTo>
                      <a:pt x="126782" y="247612"/>
                      <a:pt x="126736" y="247662"/>
                      <a:pt x="126690" y="247706"/>
                    </a:cubicBezTo>
                    <a:cubicBezTo>
                      <a:pt x="119211" y="255206"/>
                      <a:pt x="119211" y="267349"/>
                      <a:pt x="126690" y="274849"/>
                    </a:cubicBezTo>
                    <a:lnTo>
                      <a:pt x="187179" y="335394"/>
                    </a:lnTo>
                    <a:cubicBezTo>
                      <a:pt x="191040" y="339388"/>
                      <a:pt x="196497" y="341421"/>
                      <a:pt x="202025" y="340933"/>
                    </a:cubicBezTo>
                    <a:cubicBezTo>
                      <a:pt x="207614" y="340584"/>
                      <a:pt x="212760" y="337787"/>
                      <a:pt x="216095" y="333289"/>
                    </a:cubicBezTo>
                    <a:lnTo>
                      <a:pt x="306940" y="212255"/>
                    </a:lnTo>
                    <a:cubicBezTo>
                      <a:pt x="313299" y="203829"/>
                      <a:pt x="311620" y="191848"/>
                      <a:pt x="303195" y="185488"/>
                    </a:cubicBezTo>
                    <a:cubicBezTo>
                      <a:pt x="303151" y="185455"/>
                      <a:pt x="303107" y="185422"/>
                      <a:pt x="303062" y="185389"/>
                    </a:cubicBezTo>
                    <a:close/>
                    <a:moveTo>
                      <a:pt x="352085" y="673958"/>
                    </a:moveTo>
                    <a:lnTo>
                      <a:pt x="503475" y="673958"/>
                    </a:lnTo>
                    <a:cubicBezTo>
                      <a:pt x="514077" y="673387"/>
                      <a:pt x="522209" y="664330"/>
                      <a:pt x="521639" y="653733"/>
                    </a:cubicBezTo>
                    <a:cubicBezTo>
                      <a:pt x="521112" y="643929"/>
                      <a:pt x="513280" y="636096"/>
                      <a:pt x="503475" y="635570"/>
                    </a:cubicBezTo>
                    <a:lnTo>
                      <a:pt x="352307" y="635570"/>
                    </a:lnTo>
                    <a:cubicBezTo>
                      <a:pt x="341705" y="636141"/>
                      <a:pt x="333573" y="645197"/>
                      <a:pt x="334143" y="655794"/>
                    </a:cubicBezTo>
                    <a:cubicBezTo>
                      <a:pt x="334670" y="665599"/>
                      <a:pt x="342502" y="673432"/>
                      <a:pt x="352307" y="673958"/>
                    </a:cubicBezTo>
                    <a:close/>
                    <a:moveTo>
                      <a:pt x="441324" y="5471"/>
                    </a:moveTo>
                    <a:lnTo>
                      <a:pt x="638081" y="202228"/>
                    </a:lnTo>
                    <a:cubicBezTo>
                      <a:pt x="641682" y="205823"/>
                      <a:pt x="643676" y="210715"/>
                      <a:pt x="643620" y="215800"/>
                    </a:cubicBezTo>
                    <a:lnTo>
                      <a:pt x="643620" y="806126"/>
                    </a:lnTo>
                    <a:cubicBezTo>
                      <a:pt x="643587" y="816723"/>
                      <a:pt x="634996" y="825292"/>
                      <a:pt x="624399" y="825292"/>
                    </a:cubicBezTo>
                    <a:lnTo>
                      <a:pt x="19171" y="825292"/>
                    </a:lnTo>
                    <a:cubicBezTo>
                      <a:pt x="8578" y="825292"/>
                      <a:pt x="-20" y="816723"/>
                      <a:pt x="-50" y="806126"/>
                    </a:cubicBezTo>
                    <a:lnTo>
                      <a:pt x="-50" y="19098"/>
                    </a:lnTo>
                    <a:cubicBezTo>
                      <a:pt x="-20" y="8501"/>
                      <a:pt x="8578" y="-68"/>
                      <a:pt x="19171" y="-68"/>
                    </a:cubicBezTo>
                    <a:lnTo>
                      <a:pt x="427753" y="-68"/>
                    </a:lnTo>
                    <a:cubicBezTo>
                      <a:pt x="432832" y="-107"/>
                      <a:pt x="437718" y="1888"/>
                      <a:pt x="441324" y="5471"/>
                    </a:cubicBezTo>
                    <a:close/>
                    <a:moveTo>
                      <a:pt x="605343" y="223721"/>
                    </a:moveTo>
                    <a:lnTo>
                      <a:pt x="419831" y="38209"/>
                    </a:lnTo>
                    <a:lnTo>
                      <a:pt x="38338" y="38209"/>
                    </a:lnTo>
                    <a:lnTo>
                      <a:pt x="38338" y="786905"/>
                    </a:lnTo>
                    <a:lnTo>
                      <a:pt x="605343" y="786905"/>
                    </a:lnTo>
                    <a:close/>
                    <a:moveTo>
                      <a:pt x="503475" y="454157"/>
                    </a:moveTo>
                    <a:lnTo>
                      <a:pt x="352307" y="454157"/>
                    </a:lnTo>
                    <a:cubicBezTo>
                      <a:pt x="341705" y="454728"/>
                      <a:pt x="333573" y="463784"/>
                      <a:pt x="334143" y="474381"/>
                    </a:cubicBezTo>
                    <a:cubicBezTo>
                      <a:pt x="334670" y="484186"/>
                      <a:pt x="342502" y="492018"/>
                      <a:pt x="352307" y="492545"/>
                    </a:cubicBezTo>
                    <a:lnTo>
                      <a:pt x="503697" y="492545"/>
                    </a:lnTo>
                    <a:cubicBezTo>
                      <a:pt x="514299" y="491974"/>
                      <a:pt x="522431" y="482917"/>
                      <a:pt x="521860" y="472320"/>
                    </a:cubicBezTo>
                    <a:cubicBezTo>
                      <a:pt x="521334" y="462516"/>
                      <a:pt x="513501" y="454683"/>
                      <a:pt x="503697" y="454157"/>
                    </a:cubicBezTo>
                    <a:close/>
                    <a:moveTo>
                      <a:pt x="503475" y="272578"/>
                    </a:moveTo>
                    <a:lnTo>
                      <a:pt x="352307" y="272578"/>
                    </a:lnTo>
                    <a:cubicBezTo>
                      <a:pt x="341705" y="273148"/>
                      <a:pt x="333573" y="282205"/>
                      <a:pt x="334143" y="292802"/>
                    </a:cubicBezTo>
                    <a:cubicBezTo>
                      <a:pt x="334670" y="302607"/>
                      <a:pt x="342502" y="310439"/>
                      <a:pt x="352307" y="310966"/>
                    </a:cubicBezTo>
                    <a:lnTo>
                      <a:pt x="503697" y="310966"/>
                    </a:lnTo>
                    <a:cubicBezTo>
                      <a:pt x="514299" y="310395"/>
                      <a:pt x="522431" y="301338"/>
                      <a:pt x="521860" y="290741"/>
                    </a:cubicBezTo>
                    <a:cubicBezTo>
                      <a:pt x="521334" y="280937"/>
                      <a:pt x="513501" y="273104"/>
                      <a:pt x="503697" y="272578"/>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37" name="Text Placeholder 15">
                <a:extLst>
                  <a:ext uri="{FF2B5EF4-FFF2-40B4-BE49-F238E27FC236}">
                    <a16:creationId xmlns:a16="http://schemas.microsoft.com/office/drawing/2014/main" id="{71D12571-8F44-44CC-8E72-6FF69DF90888}"/>
                  </a:ext>
                </a:extLst>
              </p:cNvPr>
              <p:cNvSpPr txBox="1">
                <a:spLocks/>
              </p:cNvSpPr>
              <p:nvPr/>
            </p:nvSpPr>
            <p:spPr>
              <a:xfrm>
                <a:off x="12571366" y="525245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Image Specifications</a:t>
                </a:r>
              </a:p>
              <a:p>
                <a:pPr lvl="1">
                  <a:spcBef>
                    <a:spcPts val="0"/>
                  </a:spcBef>
                </a:pPr>
                <a:r>
                  <a:rPr lang="en-GB" sz="900" dirty="0">
                    <a:solidFill>
                      <a:schemeClr val="accent4"/>
                    </a:solidFill>
                  </a:rPr>
                  <a:t>Use imagery from our carefully curated image library.</a:t>
                </a:r>
              </a:p>
              <a:p>
                <a:pPr lvl="1">
                  <a:spcBef>
                    <a:spcPts val="0"/>
                  </a:spcBef>
                </a:pPr>
                <a:r>
                  <a:rPr lang="en-GB" sz="900" dirty="0">
                    <a:solidFill>
                      <a:schemeClr val="accent4"/>
                    </a:solidFill>
                  </a:rPr>
                  <a:t>Think about the positioning of your images. Right click the image and select ‘Crop’ carefully position the image.</a:t>
                </a:r>
              </a:p>
            </p:txBody>
          </p:sp>
        </p:grpSp>
      </p:grpSp>
    </p:spTree>
    <p:extLst>
      <p:ext uri="{BB962C8B-B14F-4D97-AF65-F5344CB8AC3E}">
        <p14:creationId xmlns:p14="http://schemas.microsoft.com/office/powerpoint/2010/main" val="2867787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Pause slides 3">
    <p:spTree>
      <p:nvGrpSpPr>
        <p:cNvPr id="1" name=""/>
        <p:cNvGrpSpPr/>
        <p:nvPr/>
      </p:nvGrpSpPr>
      <p:grpSpPr>
        <a:xfrm>
          <a:off x="0" y="0"/>
          <a:ext cx="0" cy="0"/>
          <a:chOff x="0" y="0"/>
          <a:chExt cx="0" cy="0"/>
        </a:xfrm>
      </p:grpSpPr>
      <p:pic>
        <p:nvPicPr>
          <p:cNvPr id="7" name="Picture 6" descr="A person sitting on a chair&#10;&#10;Description automatically generated with low confidence">
            <a:extLst>
              <a:ext uri="{FF2B5EF4-FFF2-40B4-BE49-F238E27FC236}">
                <a16:creationId xmlns:a16="http://schemas.microsoft.com/office/drawing/2014/main" id="{0C357E93-2BB6-4BE3-8B3A-9C2D6A1E4F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0" name="Title 1">
            <a:extLst>
              <a:ext uri="{FF2B5EF4-FFF2-40B4-BE49-F238E27FC236}">
                <a16:creationId xmlns:a16="http://schemas.microsoft.com/office/drawing/2014/main" id="{2761334C-DC73-40EF-8FDB-8FA353FF97E5}"/>
              </a:ext>
            </a:extLst>
          </p:cNvPr>
          <p:cNvSpPr>
            <a:spLocks noGrp="1"/>
          </p:cNvSpPr>
          <p:nvPr>
            <p:ph type="ctrTitle" hasCustomPrompt="1"/>
          </p:nvPr>
        </p:nvSpPr>
        <p:spPr>
          <a:xfrm>
            <a:off x="1121290" y="3345505"/>
            <a:ext cx="4389989" cy="538609"/>
          </a:xfrm>
        </p:spPr>
        <p:txBody>
          <a:bodyPr wrap="square" lIns="0" tIns="0" rIns="0" bIns="0" anchor="b">
            <a:spAutoFit/>
          </a:bodyPr>
          <a:lstStyle>
            <a:lvl1pPr marL="0" algn="l" defTabSz="914400" rtl="0" eaLnBrk="1" latinLnBrk="0" hangingPunct="1">
              <a:lnSpc>
                <a:spcPct val="100000"/>
              </a:lnSpc>
              <a:spcBef>
                <a:spcPct val="0"/>
              </a:spcBef>
              <a:buNone/>
              <a:defRPr lang="en-GB" sz="3500" b="0" kern="1200" dirty="0">
                <a:solidFill>
                  <a:schemeClr val="tx2"/>
                </a:solidFill>
                <a:latin typeface="+mj-lt"/>
                <a:ea typeface="+mj-ea"/>
                <a:cs typeface="+mj-cs"/>
              </a:defRPr>
            </a:lvl1pPr>
          </a:lstStyle>
          <a:p>
            <a:r>
              <a:rPr lang="en-US" dirty="0"/>
              <a:t>Insert text here</a:t>
            </a:r>
            <a:endParaRPr lang="hi-IN" dirty="0">
              <a:solidFill>
                <a:schemeClr val="bg1"/>
              </a:solidFill>
            </a:endParaRPr>
          </a:p>
        </p:txBody>
      </p:sp>
      <p:sp>
        <p:nvSpPr>
          <p:cNvPr id="89" name="Subtitle 2">
            <a:extLst>
              <a:ext uri="{FF2B5EF4-FFF2-40B4-BE49-F238E27FC236}">
                <a16:creationId xmlns:a16="http://schemas.microsoft.com/office/drawing/2014/main" id="{F60B9C9A-6936-4C60-807B-1DB2F8CA7F14}"/>
              </a:ext>
            </a:extLst>
          </p:cNvPr>
          <p:cNvSpPr>
            <a:spLocks noGrp="1"/>
          </p:cNvSpPr>
          <p:nvPr>
            <p:ph type="subTitle" idx="1" hasCustomPrompt="1"/>
          </p:nvPr>
        </p:nvSpPr>
        <p:spPr>
          <a:xfrm>
            <a:off x="1111766" y="3958982"/>
            <a:ext cx="4398720" cy="316497"/>
          </a:xfrm>
          <a:prstGeom prst="rect">
            <a:avLst/>
          </a:prstGeom>
        </p:spPr>
        <p:txBody>
          <a:bodyPr wrap="square" lIns="0" tIns="0" rIns="0" bIns="0" anchor="t">
            <a:spAutoFit/>
          </a:bodyPr>
          <a:lstStyle>
            <a:lvl1pPr marL="0" indent="0" algn="l">
              <a:buNone/>
              <a:defRPr sz="18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title here</a:t>
            </a:r>
            <a:endParaRPr lang="en-IN" dirty="0"/>
          </a:p>
        </p:txBody>
      </p:sp>
      <p:sp>
        <p:nvSpPr>
          <p:cNvPr id="6" name="Text Placeholder 32">
            <a:extLst>
              <a:ext uri="{FF2B5EF4-FFF2-40B4-BE49-F238E27FC236}">
                <a16:creationId xmlns:a16="http://schemas.microsoft.com/office/drawing/2014/main" id="{2E1DACAE-E7E9-4A55-99FB-33CBD9EB86EB}"/>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1"/>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2" name="Group 11">
            <a:extLst>
              <a:ext uri="{FF2B5EF4-FFF2-40B4-BE49-F238E27FC236}">
                <a16:creationId xmlns:a16="http://schemas.microsoft.com/office/drawing/2014/main" id="{5E96918D-B70A-4803-8518-C3931794C1AE}"/>
              </a:ext>
            </a:extLst>
          </p:cNvPr>
          <p:cNvGrpSpPr/>
          <p:nvPr userDrawn="1"/>
        </p:nvGrpSpPr>
        <p:grpSpPr>
          <a:xfrm>
            <a:off x="11184000" y="6562800"/>
            <a:ext cx="1008000" cy="295200"/>
            <a:chOff x="-4575695" y="8264475"/>
            <a:chExt cx="15209243" cy="4446102"/>
          </a:xfrm>
        </p:grpSpPr>
        <p:sp>
          <p:nvSpPr>
            <p:cNvPr id="13" name="Rectangle 12">
              <a:extLst>
                <a:ext uri="{FF2B5EF4-FFF2-40B4-BE49-F238E27FC236}">
                  <a16:creationId xmlns:a16="http://schemas.microsoft.com/office/drawing/2014/main" id="{A30BEA8B-8D19-4690-B0D6-D8A469E3B163}"/>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a:extLst>
                <a:ext uri="{FF2B5EF4-FFF2-40B4-BE49-F238E27FC236}">
                  <a16:creationId xmlns:a16="http://schemas.microsoft.com/office/drawing/2014/main" id="{69EB8577-EF85-4160-8D3F-95BCA55DD94F}"/>
                </a:ext>
              </a:extLst>
            </p:cNvPr>
            <p:cNvGrpSpPr/>
            <p:nvPr userDrawn="1"/>
          </p:nvGrpSpPr>
          <p:grpSpPr>
            <a:xfrm>
              <a:off x="-2666274" y="9751326"/>
              <a:ext cx="11390400" cy="1472400"/>
              <a:chOff x="2087541" y="-1621965"/>
              <a:chExt cx="12192054" cy="1578711"/>
            </a:xfrm>
          </p:grpSpPr>
          <p:sp>
            <p:nvSpPr>
              <p:cNvPr id="15" name="Freeform: Shape 14">
                <a:extLst>
                  <a:ext uri="{FF2B5EF4-FFF2-40B4-BE49-F238E27FC236}">
                    <a16:creationId xmlns:a16="http://schemas.microsoft.com/office/drawing/2014/main" id="{97330888-C8F3-4AF0-BC6D-F858EDDF73A7}"/>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36A2ED2-F627-481D-BA05-C896B1249F18}"/>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8FD022E7-BECF-40D6-9347-1FD9451FEE65}"/>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19" name="Group 18">
            <a:extLst>
              <a:ext uri="{FF2B5EF4-FFF2-40B4-BE49-F238E27FC236}">
                <a16:creationId xmlns:a16="http://schemas.microsoft.com/office/drawing/2014/main" id="{07741E26-A65D-46BD-953F-8F3B13E91963}"/>
              </a:ext>
            </a:extLst>
          </p:cNvPr>
          <p:cNvGrpSpPr/>
          <p:nvPr userDrawn="1"/>
        </p:nvGrpSpPr>
        <p:grpSpPr>
          <a:xfrm>
            <a:off x="6019669" y="0"/>
            <a:ext cx="6171097" cy="1258757"/>
            <a:chOff x="6110686" y="3886815"/>
            <a:chExt cx="5571596" cy="1136473"/>
          </a:xfrm>
        </p:grpSpPr>
        <p:sp>
          <p:nvSpPr>
            <p:cNvPr id="20" name="Freeform: Shape 19">
              <a:extLst>
                <a:ext uri="{FF2B5EF4-FFF2-40B4-BE49-F238E27FC236}">
                  <a16:creationId xmlns:a16="http://schemas.microsoft.com/office/drawing/2014/main" id="{6BC3D9FE-B952-4A82-A06E-276906E5C44E}"/>
                </a:ext>
              </a:extLst>
            </p:cNvPr>
            <p:cNvSpPr/>
            <p:nvPr/>
          </p:nvSpPr>
          <p:spPr>
            <a:xfrm rot="5400000">
              <a:off x="6118026" y="4486476"/>
              <a:ext cx="52750" cy="67429"/>
            </a:xfrm>
            <a:custGeom>
              <a:avLst/>
              <a:gdLst>
                <a:gd name="connsiteX0" fmla="*/ 625 w 31736"/>
                <a:gd name="connsiteY0" fmla="*/ 40568 h 40567"/>
                <a:gd name="connsiteX1" fmla="*/ 31737 w 31736"/>
                <a:gd name="connsiteY1" fmla="*/ 0 h 40567"/>
                <a:gd name="connsiteX2" fmla="*/ 0 w 31736"/>
                <a:gd name="connsiteY2" fmla="*/ 40568 h 40567"/>
                <a:gd name="connsiteX3" fmla="*/ 625 w 31736"/>
                <a:gd name="connsiteY3" fmla="*/ 40568 h 40567"/>
              </a:gdLst>
              <a:ahLst/>
              <a:cxnLst>
                <a:cxn ang="0">
                  <a:pos x="connsiteX0" y="connsiteY0"/>
                </a:cxn>
                <a:cxn ang="0">
                  <a:pos x="connsiteX1" y="connsiteY1"/>
                </a:cxn>
                <a:cxn ang="0">
                  <a:pos x="connsiteX2" y="connsiteY2"/>
                </a:cxn>
                <a:cxn ang="0">
                  <a:pos x="connsiteX3" y="connsiteY3"/>
                </a:cxn>
              </a:cxnLst>
              <a:rect l="l" t="t" r="r" b="b"/>
              <a:pathLst>
                <a:path w="31736" h="40567">
                  <a:moveTo>
                    <a:pt x="625" y="40568"/>
                  </a:moveTo>
                  <a:lnTo>
                    <a:pt x="31737" y="0"/>
                  </a:lnTo>
                  <a:lnTo>
                    <a:pt x="0" y="40568"/>
                  </a:lnTo>
                  <a:lnTo>
                    <a:pt x="625" y="40568"/>
                  </a:lnTo>
                  <a:close/>
                </a:path>
              </a:pathLst>
            </a:custGeom>
            <a:solidFill>
              <a:srgbClr val="FFFFFF"/>
            </a:solidFill>
            <a:ln w="17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73DB327F-AFF2-4817-AD69-A4912662ECAD}"/>
                </a:ext>
              </a:extLst>
            </p:cNvPr>
            <p:cNvSpPr/>
            <p:nvPr/>
          </p:nvSpPr>
          <p:spPr>
            <a:xfrm rot="5400000">
              <a:off x="6130897" y="4494249"/>
              <a:ext cx="136972" cy="177392"/>
            </a:xfrm>
            <a:custGeom>
              <a:avLst/>
              <a:gdLst>
                <a:gd name="connsiteX0" fmla="*/ 1573 w 82406"/>
                <a:gd name="connsiteY0" fmla="*/ 106724 h 106724"/>
                <a:gd name="connsiteX1" fmla="*/ 82406 w 82406"/>
                <a:gd name="connsiteY1" fmla="*/ 0 h 106724"/>
                <a:gd name="connsiteX2" fmla="*/ 0 w 82406"/>
                <a:gd name="connsiteY2" fmla="*/ 106724 h 106724"/>
                <a:gd name="connsiteX3" fmla="*/ 1573 w 82406"/>
                <a:gd name="connsiteY3" fmla="*/ 106724 h 106724"/>
              </a:gdLst>
              <a:ahLst/>
              <a:cxnLst>
                <a:cxn ang="0">
                  <a:pos x="connsiteX0" y="connsiteY0"/>
                </a:cxn>
                <a:cxn ang="0">
                  <a:pos x="connsiteX1" y="connsiteY1"/>
                </a:cxn>
                <a:cxn ang="0">
                  <a:pos x="connsiteX2" y="connsiteY2"/>
                </a:cxn>
                <a:cxn ang="0">
                  <a:pos x="connsiteX3" y="connsiteY3"/>
                </a:cxn>
              </a:cxnLst>
              <a:rect l="l" t="t" r="r" b="b"/>
              <a:pathLst>
                <a:path w="82406" h="106724">
                  <a:moveTo>
                    <a:pt x="1573" y="106724"/>
                  </a:moveTo>
                  <a:lnTo>
                    <a:pt x="82406" y="0"/>
                  </a:lnTo>
                  <a:lnTo>
                    <a:pt x="0" y="106724"/>
                  </a:lnTo>
                  <a:lnTo>
                    <a:pt x="1573" y="106724"/>
                  </a:lnTo>
                  <a:close/>
                </a:path>
              </a:pathLst>
            </a:custGeom>
            <a:solidFill>
              <a:srgbClr val="FFFFFF"/>
            </a:solidFill>
            <a:ln w="176"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95C2BB62-2F5B-4122-B305-9B27BDE4F2B9}"/>
                </a:ext>
              </a:extLst>
            </p:cNvPr>
            <p:cNvSpPr/>
            <p:nvPr/>
          </p:nvSpPr>
          <p:spPr>
            <a:xfrm rot="5400000">
              <a:off x="6104981" y="3892530"/>
              <a:ext cx="334877" cy="323461"/>
            </a:xfrm>
            <a:custGeom>
              <a:avLst/>
              <a:gdLst>
                <a:gd name="connsiteX0" fmla="*/ 2593 w 201471"/>
                <a:gd name="connsiteY0" fmla="*/ 194604 h 194603"/>
                <a:gd name="connsiteX1" fmla="*/ 201472 w 201471"/>
                <a:gd name="connsiteY1" fmla="*/ 0 h 194603"/>
                <a:gd name="connsiteX2" fmla="*/ 0 w 201471"/>
                <a:gd name="connsiteY2" fmla="*/ 192611 h 194603"/>
                <a:gd name="connsiteX3" fmla="*/ 0 w 201471"/>
                <a:gd name="connsiteY3" fmla="*/ 194604 h 194603"/>
                <a:gd name="connsiteX4" fmla="*/ 2593 w 201471"/>
                <a:gd name="connsiteY4" fmla="*/ 194604 h 19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71" h="194603">
                  <a:moveTo>
                    <a:pt x="2593" y="194604"/>
                  </a:moveTo>
                  <a:lnTo>
                    <a:pt x="201472" y="0"/>
                  </a:lnTo>
                  <a:lnTo>
                    <a:pt x="0" y="192611"/>
                  </a:lnTo>
                  <a:lnTo>
                    <a:pt x="0" y="194604"/>
                  </a:lnTo>
                  <a:lnTo>
                    <a:pt x="2593" y="194604"/>
                  </a:lnTo>
                  <a:close/>
                </a:path>
              </a:pathLst>
            </a:custGeom>
            <a:solidFill>
              <a:srgbClr val="FFFFFF"/>
            </a:solidFill>
            <a:ln w="176"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DB66D76B-2AA8-4427-9F0D-03CFACABF643}"/>
                </a:ext>
              </a:extLst>
            </p:cNvPr>
            <p:cNvSpPr/>
            <p:nvPr/>
          </p:nvSpPr>
          <p:spPr>
            <a:xfrm rot="5400000">
              <a:off x="6132774" y="4248644"/>
              <a:ext cx="308733" cy="352906"/>
            </a:xfrm>
            <a:custGeom>
              <a:avLst/>
              <a:gdLst>
                <a:gd name="connsiteX0" fmla="*/ 2838 w 185742"/>
                <a:gd name="connsiteY0" fmla="*/ 212318 h 212318"/>
                <a:gd name="connsiteX1" fmla="*/ 185743 w 185742"/>
                <a:gd name="connsiteY1" fmla="*/ 0 h 212318"/>
                <a:gd name="connsiteX2" fmla="*/ 0 w 185742"/>
                <a:gd name="connsiteY2" fmla="*/ 212318 h 212318"/>
                <a:gd name="connsiteX3" fmla="*/ 2838 w 185742"/>
                <a:gd name="connsiteY3" fmla="*/ 212318 h 212318"/>
              </a:gdLst>
              <a:ahLst/>
              <a:cxnLst>
                <a:cxn ang="0">
                  <a:pos x="connsiteX0" y="connsiteY0"/>
                </a:cxn>
                <a:cxn ang="0">
                  <a:pos x="connsiteX1" y="connsiteY1"/>
                </a:cxn>
                <a:cxn ang="0">
                  <a:pos x="connsiteX2" y="connsiteY2"/>
                </a:cxn>
                <a:cxn ang="0">
                  <a:pos x="connsiteX3" y="connsiteY3"/>
                </a:cxn>
              </a:cxnLst>
              <a:rect l="l" t="t" r="r" b="b"/>
              <a:pathLst>
                <a:path w="185742" h="212318">
                  <a:moveTo>
                    <a:pt x="2838" y="212318"/>
                  </a:moveTo>
                  <a:lnTo>
                    <a:pt x="185743" y="0"/>
                  </a:lnTo>
                  <a:lnTo>
                    <a:pt x="0" y="212318"/>
                  </a:lnTo>
                  <a:lnTo>
                    <a:pt x="2838" y="212318"/>
                  </a:lnTo>
                  <a:close/>
                </a:path>
              </a:pathLst>
            </a:custGeom>
            <a:solidFill>
              <a:srgbClr val="FFFFFF"/>
            </a:solidFill>
            <a:ln w="176"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7FF25ADF-02DF-468C-B186-10BBBB3E7830}"/>
                </a:ext>
              </a:extLst>
            </p:cNvPr>
            <p:cNvSpPr/>
            <p:nvPr/>
          </p:nvSpPr>
          <p:spPr>
            <a:xfrm rot="5400000">
              <a:off x="6424523" y="3895269"/>
              <a:ext cx="107558" cy="90657"/>
            </a:xfrm>
            <a:custGeom>
              <a:avLst/>
              <a:gdLst>
                <a:gd name="connsiteX0" fmla="*/ 64711 w 64710"/>
                <a:gd name="connsiteY0" fmla="*/ 0 h 54542"/>
                <a:gd name="connsiteX1" fmla="*/ 0 w 64710"/>
                <a:gd name="connsiteY1" fmla="*/ 53312 h 54542"/>
                <a:gd name="connsiteX2" fmla="*/ 0 w 64710"/>
                <a:gd name="connsiteY2" fmla="*/ 54542 h 54542"/>
                <a:gd name="connsiteX3" fmla="*/ 64711 w 64710"/>
                <a:gd name="connsiteY3" fmla="*/ 0 h 54542"/>
              </a:gdLst>
              <a:ahLst/>
              <a:cxnLst>
                <a:cxn ang="0">
                  <a:pos x="connsiteX0" y="connsiteY0"/>
                </a:cxn>
                <a:cxn ang="0">
                  <a:pos x="connsiteX1" y="connsiteY1"/>
                </a:cxn>
                <a:cxn ang="0">
                  <a:pos x="connsiteX2" y="connsiteY2"/>
                </a:cxn>
                <a:cxn ang="0">
                  <a:pos x="connsiteX3" y="connsiteY3"/>
                </a:cxn>
              </a:cxnLst>
              <a:rect l="l" t="t" r="r" b="b"/>
              <a:pathLst>
                <a:path w="64710" h="54542">
                  <a:moveTo>
                    <a:pt x="64711" y="0"/>
                  </a:moveTo>
                  <a:lnTo>
                    <a:pt x="0" y="53312"/>
                  </a:lnTo>
                  <a:lnTo>
                    <a:pt x="0" y="54542"/>
                  </a:lnTo>
                  <a:lnTo>
                    <a:pt x="64711" y="0"/>
                  </a:lnTo>
                  <a:close/>
                </a:path>
              </a:pathLst>
            </a:custGeom>
            <a:solidFill>
              <a:srgbClr val="FFFFFF"/>
            </a:solidFill>
            <a:ln w="176"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6ABBA055-19F8-4FD3-BDCD-C9F1C36C77B9}"/>
                </a:ext>
              </a:extLst>
            </p:cNvPr>
            <p:cNvSpPr/>
            <p:nvPr/>
          </p:nvSpPr>
          <p:spPr>
            <a:xfrm rot="5400000">
              <a:off x="6464291" y="3892679"/>
              <a:ext cx="68655" cy="56934"/>
            </a:xfrm>
            <a:custGeom>
              <a:avLst/>
              <a:gdLst>
                <a:gd name="connsiteX0" fmla="*/ 41305 w 41305"/>
                <a:gd name="connsiteY0" fmla="*/ 0 h 34253"/>
                <a:gd name="connsiteX1" fmla="*/ 0 w 41305"/>
                <a:gd name="connsiteY1" fmla="*/ 33503 h 34253"/>
                <a:gd name="connsiteX2" fmla="*/ 0 w 41305"/>
                <a:gd name="connsiteY2" fmla="*/ 34254 h 34253"/>
                <a:gd name="connsiteX3" fmla="*/ 41305 w 41305"/>
                <a:gd name="connsiteY3" fmla="*/ 0 h 34253"/>
              </a:gdLst>
              <a:ahLst/>
              <a:cxnLst>
                <a:cxn ang="0">
                  <a:pos x="connsiteX0" y="connsiteY0"/>
                </a:cxn>
                <a:cxn ang="0">
                  <a:pos x="connsiteX1" y="connsiteY1"/>
                </a:cxn>
                <a:cxn ang="0">
                  <a:pos x="connsiteX2" y="connsiteY2"/>
                </a:cxn>
                <a:cxn ang="0">
                  <a:pos x="connsiteX3" y="connsiteY3"/>
                </a:cxn>
              </a:cxnLst>
              <a:rect l="l" t="t" r="r" b="b"/>
              <a:pathLst>
                <a:path w="41305" h="34253">
                  <a:moveTo>
                    <a:pt x="41305" y="0"/>
                  </a:moveTo>
                  <a:lnTo>
                    <a:pt x="0" y="33503"/>
                  </a:lnTo>
                  <a:lnTo>
                    <a:pt x="0" y="34254"/>
                  </a:lnTo>
                  <a:lnTo>
                    <a:pt x="41305" y="0"/>
                  </a:lnTo>
                  <a:close/>
                </a:path>
              </a:pathLst>
            </a:custGeom>
            <a:solidFill>
              <a:srgbClr val="FFFFFF"/>
            </a:solidFill>
            <a:ln w="176"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B7BD4ABA-FFF9-43F7-BE9F-766F347A7F9F}"/>
                </a:ext>
              </a:extLst>
            </p:cNvPr>
            <p:cNvSpPr/>
            <p:nvPr/>
          </p:nvSpPr>
          <p:spPr>
            <a:xfrm rot="5400000">
              <a:off x="6149464" y="4864844"/>
              <a:ext cx="119659" cy="197213"/>
            </a:xfrm>
            <a:custGeom>
              <a:avLst/>
              <a:gdLst>
                <a:gd name="connsiteX0" fmla="*/ 6326 w 71990"/>
                <a:gd name="connsiteY0" fmla="*/ 118649 h 118649"/>
                <a:gd name="connsiteX1" fmla="*/ 71990 w 71990"/>
                <a:gd name="connsiteY1" fmla="*/ 6084 h 118649"/>
                <a:gd name="connsiteX2" fmla="*/ 71990 w 71990"/>
                <a:gd name="connsiteY2" fmla="*/ 0 h 118649"/>
                <a:gd name="connsiteX3" fmla="*/ 0 w 71990"/>
                <a:gd name="connsiteY3" fmla="*/ 118649 h 118649"/>
                <a:gd name="connsiteX4" fmla="*/ 6326 w 71990"/>
                <a:gd name="connsiteY4" fmla="*/ 118649 h 118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90" h="118649">
                  <a:moveTo>
                    <a:pt x="6326" y="118649"/>
                  </a:moveTo>
                  <a:lnTo>
                    <a:pt x="71990" y="6084"/>
                  </a:lnTo>
                  <a:lnTo>
                    <a:pt x="71990" y="0"/>
                  </a:lnTo>
                  <a:lnTo>
                    <a:pt x="0" y="118649"/>
                  </a:lnTo>
                  <a:lnTo>
                    <a:pt x="6326" y="118649"/>
                  </a:lnTo>
                  <a:close/>
                </a:path>
              </a:pathLst>
            </a:custGeom>
            <a:solidFill>
              <a:srgbClr val="FFFFFF"/>
            </a:solidFill>
            <a:ln w="176"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B207F5B5-2002-48EB-9504-320D82D8118D}"/>
                </a:ext>
              </a:extLst>
            </p:cNvPr>
            <p:cNvSpPr/>
            <p:nvPr/>
          </p:nvSpPr>
          <p:spPr>
            <a:xfrm rot="5400000">
              <a:off x="6109016" y="3977335"/>
              <a:ext cx="539075" cy="535729"/>
            </a:xfrm>
            <a:custGeom>
              <a:avLst/>
              <a:gdLst>
                <a:gd name="connsiteX0" fmla="*/ 8427 w 324322"/>
                <a:gd name="connsiteY0" fmla="*/ 322310 h 322309"/>
                <a:gd name="connsiteX1" fmla="*/ 324322 w 324322"/>
                <a:gd name="connsiteY1" fmla="*/ 0 h 322309"/>
                <a:gd name="connsiteX2" fmla="*/ 0 w 324322"/>
                <a:gd name="connsiteY2" fmla="*/ 322310 h 322309"/>
                <a:gd name="connsiteX3" fmla="*/ 8427 w 324322"/>
                <a:gd name="connsiteY3" fmla="*/ 322310 h 322309"/>
              </a:gdLst>
              <a:ahLst/>
              <a:cxnLst>
                <a:cxn ang="0">
                  <a:pos x="connsiteX0" y="connsiteY0"/>
                </a:cxn>
                <a:cxn ang="0">
                  <a:pos x="connsiteX1" y="connsiteY1"/>
                </a:cxn>
                <a:cxn ang="0">
                  <a:pos x="connsiteX2" y="connsiteY2"/>
                </a:cxn>
                <a:cxn ang="0">
                  <a:pos x="connsiteX3" y="connsiteY3"/>
                </a:cxn>
              </a:cxnLst>
              <a:rect l="l" t="t" r="r" b="b"/>
              <a:pathLst>
                <a:path w="324322" h="322309">
                  <a:moveTo>
                    <a:pt x="8427" y="322310"/>
                  </a:moveTo>
                  <a:lnTo>
                    <a:pt x="324322" y="0"/>
                  </a:lnTo>
                  <a:lnTo>
                    <a:pt x="0" y="322310"/>
                  </a:lnTo>
                  <a:lnTo>
                    <a:pt x="8427" y="322310"/>
                  </a:lnTo>
                  <a:close/>
                </a:path>
              </a:pathLst>
            </a:custGeom>
            <a:solidFill>
              <a:srgbClr val="FFFFFF"/>
            </a:solidFill>
            <a:ln w="176"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B1F0C50F-1024-431D-A475-232AA251F8CD}"/>
                </a:ext>
              </a:extLst>
            </p:cNvPr>
            <p:cNvSpPr/>
            <p:nvPr/>
          </p:nvSpPr>
          <p:spPr>
            <a:xfrm rot="5400000">
              <a:off x="6158851" y="4813377"/>
              <a:ext cx="161733" cy="258058"/>
            </a:xfrm>
            <a:custGeom>
              <a:avLst/>
              <a:gdLst>
                <a:gd name="connsiteX0" fmla="*/ 9952 w 97303"/>
                <a:gd name="connsiteY0" fmla="*/ 155256 h 155255"/>
                <a:gd name="connsiteX1" fmla="*/ 97304 w 97303"/>
                <a:gd name="connsiteY1" fmla="*/ 10209 h 155255"/>
                <a:gd name="connsiteX2" fmla="*/ 97304 w 97303"/>
                <a:gd name="connsiteY2" fmla="*/ 0 h 155255"/>
                <a:gd name="connsiteX3" fmla="*/ 0 w 97303"/>
                <a:gd name="connsiteY3" fmla="*/ 155256 h 155255"/>
                <a:gd name="connsiteX4" fmla="*/ 9952 w 97303"/>
                <a:gd name="connsiteY4" fmla="*/ 155256 h 155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03" h="155255">
                  <a:moveTo>
                    <a:pt x="9952" y="155256"/>
                  </a:moveTo>
                  <a:lnTo>
                    <a:pt x="97304" y="10209"/>
                  </a:lnTo>
                  <a:lnTo>
                    <a:pt x="97304" y="0"/>
                  </a:lnTo>
                  <a:lnTo>
                    <a:pt x="0" y="155256"/>
                  </a:lnTo>
                  <a:lnTo>
                    <a:pt x="9952" y="155256"/>
                  </a:lnTo>
                  <a:close/>
                </a:path>
              </a:pathLst>
            </a:custGeom>
            <a:solidFill>
              <a:srgbClr val="FFFFFF"/>
            </a:solidFill>
            <a:ln w="176"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10CCB1C5-2572-4450-85F6-F30B6689B189}"/>
                </a:ext>
              </a:extLst>
            </p:cNvPr>
            <p:cNvSpPr/>
            <p:nvPr/>
          </p:nvSpPr>
          <p:spPr>
            <a:xfrm rot="5400000">
              <a:off x="6537501" y="3948124"/>
              <a:ext cx="540494" cy="417883"/>
            </a:xfrm>
            <a:custGeom>
              <a:avLst/>
              <a:gdLst>
                <a:gd name="connsiteX0" fmla="*/ 202120 w 325176"/>
                <a:gd name="connsiteY0" fmla="*/ 95452 h 251410"/>
                <a:gd name="connsiteX1" fmla="*/ 283018 w 325176"/>
                <a:gd name="connsiteY1" fmla="*/ 32859 h 251410"/>
                <a:gd name="connsiteX2" fmla="*/ 325176 w 325176"/>
                <a:gd name="connsiteY2" fmla="*/ 0 h 251410"/>
                <a:gd name="connsiteX3" fmla="*/ 0 w 325176"/>
                <a:gd name="connsiteY3" fmla="*/ 244640 h 251410"/>
                <a:gd name="connsiteX4" fmla="*/ 0 w 325176"/>
                <a:gd name="connsiteY4" fmla="*/ 251411 h 251410"/>
                <a:gd name="connsiteX5" fmla="*/ 202120 w 325176"/>
                <a:gd name="connsiteY5" fmla="*/ 95452 h 2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176" h="251410">
                  <a:moveTo>
                    <a:pt x="202120" y="95452"/>
                  </a:moveTo>
                  <a:lnTo>
                    <a:pt x="283018" y="32859"/>
                  </a:lnTo>
                  <a:lnTo>
                    <a:pt x="325176" y="0"/>
                  </a:lnTo>
                  <a:lnTo>
                    <a:pt x="0" y="244640"/>
                  </a:lnTo>
                  <a:lnTo>
                    <a:pt x="0" y="251411"/>
                  </a:lnTo>
                  <a:lnTo>
                    <a:pt x="202120" y="95452"/>
                  </a:lnTo>
                  <a:close/>
                </a:path>
              </a:pathLst>
            </a:custGeom>
            <a:solidFill>
              <a:srgbClr val="FFFFFF"/>
            </a:solidFill>
            <a:ln w="176"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D6ADC638-C24C-4C14-8055-E32E58B2EDD4}"/>
                </a:ext>
              </a:extLst>
            </p:cNvPr>
            <p:cNvSpPr/>
            <p:nvPr/>
          </p:nvSpPr>
          <p:spPr>
            <a:xfrm rot="5400000">
              <a:off x="6822561" y="3949770"/>
              <a:ext cx="366466" cy="240556"/>
            </a:xfrm>
            <a:custGeom>
              <a:avLst/>
              <a:gdLst>
                <a:gd name="connsiteX0" fmla="*/ 220477 w 220476"/>
                <a:gd name="connsiteY0" fmla="*/ 0 h 144725"/>
                <a:gd name="connsiteX1" fmla="*/ 0 w 220476"/>
                <a:gd name="connsiteY1" fmla="*/ 140043 h 144725"/>
                <a:gd name="connsiteX2" fmla="*/ 0 w 220476"/>
                <a:gd name="connsiteY2" fmla="*/ 144726 h 144725"/>
                <a:gd name="connsiteX3" fmla="*/ 220477 w 220476"/>
                <a:gd name="connsiteY3" fmla="*/ 0 h 144725"/>
              </a:gdLst>
              <a:ahLst/>
              <a:cxnLst>
                <a:cxn ang="0">
                  <a:pos x="connsiteX0" y="connsiteY0"/>
                </a:cxn>
                <a:cxn ang="0">
                  <a:pos x="connsiteX1" y="connsiteY1"/>
                </a:cxn>
                <a:cxn ang="0">
                  <a:pos x="connsiteX2" y="connsiteY2"/>
                </a:cxn>
                <a:cxn ang="0">
                  <a:pos x="connsiteX3" y="connsiteY3"/>
                </a:cxn>
              </a:cxnLst>
              <a:rect l="l" t="t" r="r" b="b"/>
              <a:pathLst>
                <a:path w="220476" h="144725">
                  <a:moveTo>
                    <a:pt x="220477" y="0"/>
                  </a:moveTo>
                  <a:lnTo>
                    <a:pt x="0" y="140043"/>
                  </a:lnTo>
                  <a:lnTo>
                    <a:pt x="0" y="144726"/>
                  </a:lnTo>
                  <a:lnTo>
                    <a:pt x="220477" y="0"/>
                  </a:lnTo>
                  <a:close/>
                </a:path>
              </a:pathLst>
            </a:custGeom>
            <a:solidFill>
              <a:srgbClr val="FFFFFF"/>
            </a:solidFill>
            <a:ln w="176"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20C97C30-5805-423B-BD3F-8D729065BC29}"/>
                </a:ext>
              </a:extLst>
            </p:cNvPr>
            <p:cNvSpPr/>
            <p:nvPr/>
          </p:nvSpPr>
          <p:spPr>
            <a:xfrm rot="5400000">
              <a:off x="6737469" y="3970282"/>
              <a:ext cx="532684" cy="365756"/>
            </a:xfrm>
            <a:custGeom>
              <a:avLst/>
              <a:gdLst>
                <a:gd name="connsiteX0" fmla="*/ 320478 w 320477"/>
                <a:gd name="connsiteY0" fmla="*/ 0 h 220049"/>
                <a:gd name="connsiteX1" fmla="*/ 0 w 320477"/>
                <a:gd name="connsiteY1" fmla="*/ 210091 h 220049"/>
                <a:gd name="connsiteX2" fmla="*/ 0 w 320477"/>
                <a:gd name="connsiteY2" fmla="*/ 220050 h 220049"/>
                <a:gd name="connsiteX3" fmla="*/ 320478 w 320477"/>
                <a:gd name="connsiteY3" fmla="*/ 0 h 220049"/>
              </a:gdLst>
              <a:ahLst/>
              <a:cxnLst>
                <a:cxn ang="0">
                  <a:pos x="connsiteX0" y="connsiteY0"/>
                </a:cxn>
                <a:cxn ang="0">
                  <a:pos x="connsiteX1" y="connsiteY1"/>
                </a:cxn>
                <a:cxn ang="0">
                  <a:pos x="connsiteX2" y="connsiteY2"/>
                </a:cxn>
                <a:cxn ang="0">
                  <a:pos x="connsiteX3" y="connsiteY3"/>
                </a:cxn>
              </a:cxnLst>
              <a:rect l="l" t="t" r="r" b="b"/>
              <a:pathLst>
                <a:path w="320477" h="220049">
                  <a:moveTo>
                    <a:pt x="320478" y="0"/>
                  </a:moveTo>
                  <a:lnTo>
                    <a:pt x="0" y="210091"/>
                  </a:lnTo>
                  <a:lnTo>
                    <a:pt x="0" y="220050"/>
                  </a:lnTo>
                  <a:lnTo>
                    <a:pt x="320478" y="0"/>
                  </a:lnTo>
                  <a:close/>
                </a:path>
              </a:pathLst>
            </a:custGeom>
            <a:solidFill>
              <a:srgbClr val="FFFFFF"/>
            </a:solidFill>
            <a:ln w="176"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3CF35B93-7F1E-4B4C-8948-309C78B769E6}"/>
                </a:ext>
              </a:extLst>
            </p:cNvPr>
            <p:cNvSpPr/>
            <p:nvPr/>
          </p:nvSpPr>
          <p:spPr>
            <a:xfrm rot="5400000">
              <a:off x="6177945" y="4340750"/>
              <a:ext cx="615265" cy="749782"/>
            </a:xfrm>
            <a:custGeom>
              <a:avLst/>
              <a:gdLst>
                <a:gd name="connsiteX0" fmla="*/ 23584 w 370160"/>
                <a:gd name="connsiteY0" fmla="*/ 451089 h 451089"/>
                <a:gd name="connsiteX1" fmla="*/ 370160 w 370160"/>
                <a:gd name="connsiteY1" fmla="*/ 9189 h 451089"/>
                <a:gd name="connsiteX2" fmla="*/ 370160 w 370160"/>
                <a:gd name="connsiteY2" fmla="*/ 0 h 451089"/>
                <a:gd name="connsiteX3" fmla="*/ 0 w 370160"/>
                <a:gd name="connsiteY3" fmla="*/ 451089 h 451089"/>
                <a:gd name="connsiteX4" fmla="*/ 23584 w 370160"/>
                <a:gd name="connsiteY4" fmla="*/ 451089 h 451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60" h="451089">
                  <a:moveTo>
                    <a:pt x="23584" y="451089"/>
                  </a:moveTo>
                  <a:lnTo>
                    <a:pt x="370160" y="9189"/>
                  </a:lnTo>
                  <a:lnTo>
                    <a:pt x="370160" y="0"/>
                  </a:lnTo>
                  <a:lnTo>
                    <a:pt x="0" y="451089"/>
                  </a:lnTo>
                  <a:lnTo>
                    <a:pt x="23584" y="451089"/>
                  </a:lnTo>
                  <a:close/>
                </a:path>
              </a:pathLst>
            </a:custGeom>
            <a:solidFill>
              <a:srgbClr val="FFFFFF"/>
            </a:solidFill>
            <a:ln w="176"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FA861A01-5B60-456E-9F6D-05EB29E6469D}"/>
                </a:ext>
              </a:extLst>
            </p:cNvPr>
            <p:cNvSpPr/>
            <p:nvPr/>
          </p:nvSpPr>
          <p:spPr>
            <a:xfrm rot="5400000">
              <a:off x="6137393" y="4102626"/>
              <a:ext cx="893944" cy="947356"/>
            </a:xfrm>
            <a:custGeom>
              <a:avLst/>
              <a:gdLst>
                <a:gd name="connsiteX0" fmla="*/ 35947 w 537821"/>
                <a:gd name="connsiteY0" fmla="*/ 569956 h 569955"/>
                <a:gd name="connsiteX1" fmla="*/ 537822 w 537821"/>
                <a:gd name="connsiteY1" fmla="*/ 5177 h 569955"/>
                <a:gd name="connsiteX2" fmla="*/ 537822 w 537821"/>
                <a:gd name="connsiteY2" fmla="*/ 0 h 569955"/>
                <a:gd name="connsiteX3" fmla="*/ 0 w 537821"/>
                <a:gd name="connsiteY3" fmla="*/ 569956 h 569955"/>
                <a:gd name="connsiteX4" fmla="*/ 35947 w 537821"/>
                <a:gd name="connsiteY4" fmla="*/ 569956 h 569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821" h="569955">
                  <a:moveTo>
                    <a:pt x="35947" y="569956"/>
                  </a:moveTo>
                  <a:lnTo>
                    <a:pt x="537822" y="5177"/>
                  </a:lnTo>
                  <a:lnTo>
                    <a:pt x="537822" y="0"/>
                  </a:lnTo>
                  <a:lnTo>
                    <a:pt x="0" y="569956"/>
                  </a:lnTo>
                  <a:lnTo>
                    <a:pt x="35947" y="569956"/>
                  </a:lnTo>
                  <a:close/>
                </a:path>
              </a:pathLst>
            </a:custGeom>
            <a:solidFill>
              <a:srgbClr val="FFFFFF"/>
            </a:solidFill>
            <a:ln w="176"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19B0D1DD-56E7-4E43-B06C-961ED9B968C9}"/>
                </a:ext>
              </a:extLst>
            </p:cNvPr>
            <p:cNvSpPr/>
            <p:nvPr/>
          </p:nvSpPr>
          <p:spPr>
            <a:xfrm rot="5400000">
              <a:off x="7573708" y="3944195"/>
              <a:ext cx="189722" cy="74968"/>
            </a:xfrm>
            <a:custGeom>
              <a:avLst/>
              <a:gdLst>
                <a:gd name="connsiteX0" fmla="*/ 114143 w 114142"/>
                <a:gd name="connsiteY0" fmla="*/ 5140 h 45103"/>
                <a:gd name="connsiteX1" fmla="*/ 112410 w 114142"/>
                <a:gd name="connsiteY1" fmla="*/ 0 h 45103"/>
                <a:gd name="connsiteX2" fmla="*/ 0 w 114142"/>
                <a:gd name="connsiteY2" fmla="*/ 36682 h 45103"/>
                <a:gd name="connsiteX3" fmla="*/ 0 w 114142"/>
                <a:gd name="connsiteY3" fmla="*/ 45104 h 45103"/>
                <a:gd name="connsiteX4" fmla="*/ 114143 w 114142"/>
                <a:gd name="connsiteY4" fmla="*/ 5140 h 4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42" h="45103">
                  <a:moveTo>
                    <a:pt x="114143" y="5140"/>
                  </a:moveTo>
                  <a:lnTo>
                    <a:pt x="112410" y="0"/>
                  </a:lnTo>
                  <a:lnTo>
                    <a:pt x="0" y="36682"/>
                  </a:lnTo>
                  <a:lnTo>
                    <a:pt x="0" y="45104"/>
                  </a:lnTo>
                  <a:lnTo>
                    <a:pt x="114143" y="5140"/>
                  </a:lnTo>
                  <a:close/>
                </a:path>
              </a:pathLst>
            </a:custGeom>
            <a:solidFill>
              <a:srgbClr val="FFFFFF"/>
            </a:solidFill>
            <a:ln w="176"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93C7409B-A7C5-428D-BB37-0A70FE731AEC}"/>
                </a:ext>
              </a:extLst>
            </p:cNvPr>
            <p:cNvSpPr/>
            <p:nvPr/>
          </p:nvSpPr>
          <p:spPr>
            <a:xfrm rot="5400000">
              <a:off x="7502086" y="4091989"/>
              <a:ext cx="603078" cy="192742"/>
            </a:xfrm>
            <a:custGeom>
              <a:avLst/>
              <a:gdLst>
                <a:gd name="connsiteX0" fmla="*/ 362828 w 362828"/>
                <a:gd name="connsiteY0" fmla="*/ 0 h 115959"/>
                <a:gd name="connsiteX1" fmla="*/ 0 w 362828"/>
                <a:gd name="connsiteY1" fmla="*/ 108629 h 115959"/>
                <a:gd name="connsiteX2" fmla="*/ 0 w 362828"/>
                <a:gd name="connsiteY2" fmla="*/ 115959 h 115959"/>
                <a:gd name="connsiteX3" fmla="*/ 362828 w 362828"/>
                <a:gd name="connsiteY3" fmla="*/ 0 h 115959"/>
              </a:gdLst>
              <a:ahLst/>
              <a:cxnLst>
                <a:cxn ang="0">
                  <a:pos x="connsiteX0" y="connsiteY0"/>
                </a:cxn>
                <a:cxn ang="0">
                  <a:pos x="connsiteX1" y="connsiteY1"/>
                </a:cxn>
                <a:cxn ang="0">
                  <a:pos x="connsiteX2" y="connsiteY2"/>
                </a:cxn>
                <a:cxn ang="0">
                  <a:pos x="connsiteX3" y="connsiteY3"/>
                </a:cxn>
              </a:cxnLst>
              <a:rect l="l" t="t" r="r" b="b"/>
              <a:pathLst>
                <a:path w="362828" h="115959">
                  <a:moveTo>
                    <a:pt x="362828" y="0"/>
                  </a:moveTo>
                  <a:lnTo>
                    <a:pt x="0" y="108629"/>
                  </a:lnTo>
                  <a:lnTo>
                    <a:pt x="0" y="115959"/>
                  </a:lnTo>
                  <a:lnTo>
                    <a:pt x="362828" y="0"/>
                  </a:lnTo>
                  <a:close/>
                </a:path>
              </a:pathLst>
            </a:custGeom>
            <a:solidFill>
              <a:srgbClr val="FFFFFF"/>
            </a:solidFill>
            <a:ln w="176"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309FC5B8-C8BA-42AA-965A-FB86E6EC0B07}"/>
                </a:ext>
              </a:extLst>
            </p:cNvPr>
            <p:cNvSpPr/>
            <p:nvPr/>
          </p:nvSpPr>
          <p:spPr>
            <a:xfrm rot="5400000">
              <a:off x="7867325" y="3983995"/>
              <a:ext cx="244824" cy="50471"/>
            </a:xfrm>
            <a:custGeom>
              <a:avLst/>
              <a:gdLst>
                <a:gd name="connsiteX0" fmla="*/ 147294 w 147293"/>
                <a:gd name="connsiteY0" fmla="*/ 0 h 30365"/>
                <a:gd name="connsiteX1" fmla="*/ 0 w 147293"/>
                <a:gd name="connsiteY1" fmla="*/ 28809 h 30365"/>
                <a:gd name="connsiteX2" fmla="*/ 0 w 147293"/>
                <a:gd name="connsiteY2" fmla="*/ 30365 h 30365"/>
                <a:gd name="connsiteX3" fmla="*/ 147294 w 147293"/>
                <a:gd name="connsiteY3" fmla="*/ 0 h 30365"/>
              </a:gdLst>
              <a:ahLst/>
              <a:cxnLst>
                <a:cxn ang="0">
                  <a:pos x="connsiteX0" y="connsiteY0"/>
                </a:cxn>
                <a:cxn ang="0">
                  <a:pos x="connsiteX1" y="connsiteY1"/>
                </a:cxn>
                <a:cxn ang="0">
                  <a:pos x="connsiteX2" y="connsiteY2"/>
                </a:cxn>
                <a:cxn ang="0">
                  <a:pos x="connsiteX3" y="connsiteY3"/>
                </a:cxn>
              </a:cxnLst>
              <a:rect l="l" t="t" r="r" b="b"/>
              <a:pathLst>
                <a:path w="147293" h="30365">
                  <a:moveTo>
                    <a:pt x="147294" y="0"/>
                  </a:moveTo>
                  <a:lnTo>
                    <a:pt x="0" y="28809"/>
                  </a:lnTo>
                  <a:lnTo>
                    <a:pt x="0" y="30365"/>
                  </a:lnTo>
                  <a:lnTo>
                    <a:pt x="147294" y="0"/>
                  </a:lnTo>
                  <a:close/>
                </a:path>
              </a:pathLst>
            </a:custGeom>
            <a:solidFill>
              <a:srgbClr val="FFFFFF"/>
            </a:solidFill>
            <a:ln w="176"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88034781-F903-48F0-80BF-FE8F18BEAD95}"/>
                </a:ext>
              </a:extLst>
            </p:cNvPr>
            <p:cNvSpPr/>
            <p:nvPr/>
          </p:nvSpPr>
          <p:spPr>
            <a:xfrm rot="5400000">
              <a:off x="7805514" y="4243431"/>
              <a:ext cx="821025" cy="107806"/>
            </a:xfrm>
            <a:custGeom>
              <a:avLst/>
              <a:gdLst>
                <a:gd name="connsiteX0" fmla="*/ 493951 w 493951"/>
                <a:gd name="connsiteY0" fmla="*/ 0 h 64859"/>
                <a:gd name="connsiteX1" fmla="*/ 0 w 493951"/>
                <a:gd name="connsiteY1" fmla="*/ 52212 h 64859"/>
                <a:gd name="connsiteX2" fmla="*/ 0 w 493951"/>
                <a:gd name="connsiteY2" fmla="*/ 64859 h 64859"/>
                <a:gd name="connsiteX3" fmla="*/ 493951 w 493951"/>
                <a:gd name="connsiteY3" fmla="*/ 0 h 64859"/>
              </a:gdLst>
              <a:ahLst/>
              <a:cxnLst>
                <a:cxn ang="0">
                  <a:pos x="connsiteX0" y="connsiteY0"/>
                </a:cxn>
                <a:cxn ang="0">
                  <a:pos x="connsiteX1" y="connsiteY1"/>
                </a:cxn>
                <a:cxn ang="0">
                  <a:pos x="connsiteX2" y="connsiteY2"/>
                </a:cxn>
                <a:cxn ang="0">
                  <a:pos x="connsiteX3" y="connsiteY3"/>
                </a:cxn>
              </a:cxnLst>
              <a:rect l="l" t="t" r="r" b="b"/>
              <a:pathLst>
                <a:path w="493951" h="64859">
                  <a:moveTo>
                    <a:pt x="493951" y="0"/>
                  </a:moveTo>
                  <a:lnTo>
                    <a:pt x="0" y="52212"/>
                  </a:lnTo>
                  <a:lnTo>
                    <a:pt x="0" y="64859"/>
                  </a:lnTo>
                  <a:lnTo>
                    <a:pt x="493951" y="0"/>
                  </a:lnTo>
                  <a:close/>
                </a:path>
              </a:pathLst>
            </a:custGeom>
            <a:solidFill>
              <a:srgbClr val="FFFFFF"/>
            </a:solidFill>
            <a:ln w="176"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9B601217-D06B-4C71-B711-CF64DF9E8609}"/>
                </a:ext>
              </a:extLst>
            </p:cNvPr>
            <p:cNvSpPr/>
            <p:nvPr/>
          </p:nvSpPr>
          <p:spPr>
            <a:xfrm rot="5400000">
              <a:off x="8460917" y="3894949"/>
              <a:ext cx="18897" cy="2636"/>
            </a:xfrm>
            <a:custGeom>
              <a:avLst/>
              <a:gdLst>
                <a:gd name="connsiteX0" fmla="*/ 11369 w 11369"/>
                <a:gd name="connsiteY0" fmla="*/ 154 h 1586"/>
                <a:gd name="connsiteX1" fmla="*/ 0 w 11369"/>
                <a:gd name="connsiteY1" fmla="*/ 0 h 1586"/>
                <a:gd name="connsiteX2" fmla="*/ 0 w 11369"/>
                <a:gd name="connsiteY2" fmla="*/ 1587 h 1586"/>
                <a:gd name="connsiteX3" fmla="*/ 11321 w 11369"/>
                <a:gd name="connsiteY3" fmla="*/ 1587 h 1586"/>
                <a:gd name="connsiteX4" fmla="*/ 11369 w 11369"/>
                <a:gd name="connsiteY4" fmla="*/ 154 h 1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9" h="1586">
                  <a:moveTo>
                    <a:pt x="11369" y="154"/>
                  </a:moveTo>
                  <a:lnTo>
                    <a:pt x="0" y="0"/>
                  </a:lnTo>
                  <a:lnTo>
                    <a:pt x="0" y="1587"/>
                  </a:lnTo>
                  <a:lnTo>
                    <a:pt x="11321" y="1587"/>
                  </a:lnTo>
                  <a:lnTo>
                    <a:pt x="11369" y="154"/>
                  </a:lnTo>
                  <a:close/>
                </a:path>
              </a:pathLst>
            </a:custGeom>
            <a:solidFill>
              <a:srgbClr val="FFFFFF"/>
            </a:solidFill>
            <a:ln w="176"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CE8DD324-7E9C-4305-A4FC-0F964C0C4570}"/>
                </a:ext>
              </a:extLst>
            </p:cNvPr>
            <p:cNvSpPr/>
            <p:nvPr/>
          </p:nvSpPr>
          <p:spPr>
            <a:xfrm rot="5400000">
              <a:off x="8149440" y="4247716"/>
              <a:ext cx="756218" cy="34428"/>
            </a:xfrm>
            <a:custGeom>
              <a:avLst/>
              <a:gdLst>
                <a:gd name="connsiteX0" fmla="*/ 358671 w 454961"/>
                <a:gd name="connsiteY0" fmla="*/ 16260 h 20713"/>
                <a:gd name="connsiteX1" fmla="*/ 0 w 454961"/>
                <a:gd name="connsiteY1" fmla="*/ 0 h 20713"/>
                <a:gd name="connsiteX2" fmla="*/ 0 w 454961"/>
                <a:gd name="connsiteY2" fmla="*/ 10262 h 20713"/>
                <a:gd name="connsiteX3" fmla="*/ 215575 w 454961"/>
                <a:gd name="connsiteY3" fmla="*/ 15914 h 20713"/>
                <a:gd name="connsiteX4" fmla="*/ 454962 w 454961"/>
                <a:gd name="connsiteY4" fmla="*/ 20714 h 20713"/>
                <a:gd name="connsiteX5" fmla="*/ 358671 w 454961"/>
                <a:gd name="connsiteY5" fmla="*/ 16260 h 2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961" h="20713">
                  <a:moveTo>
                    <a:pt x="358671" y="16260"/>
                  </a:moveTo>
                  <a:lnTo>
                    <a:pt x="0" y="0"/>
                  </a:lnTo>
                  <a:lnTo>
                    <a:pt x="0" y="10262"/>
                  </a:lnTo>
                  <a:lnTo>
                    <a:pt x="215575" y="15914"/>
                  </a:lnTo>
                  <a:lnTo>
                    <a:pt x="454962" y="20714"/>
                  </a:lnTo>
                  <a:lnTo>
                    <a:pt x="358671" y="16260"/>
                  </a:lnTo>
                  <a:close/>
                </a:path>
              </a:pathLst>
            </a:custGeom>
            <a:solidFill>
              <a:srgbClr val="FFFFFF"/>
            </a:solidFill>
            <a:ln w="176"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0B14EEC0-794D-446C-9456-3A0E29BD7A5D}"/>
                </a:ext>
              </a:extLst>
            </p:cNvPr>
            <p:cNvSpPr/>
            <p:nvPr/>
          </p:nvSpPr>
          <p:spPr>
            <a:xfrm rot="5400000">
              <a:off x="9089002" y="3902782"/>
              <a:ext cx="44313" cy="12386"/>
            </a:xfrm>
            <a:custGeom>
              <a:avLst/>
              <a:gdLst>
                <a:gd name="connsiteX0" fmla="*/ 0 w 26660"/>
                <a:gd name="connsiteY0" fmla="*/ 0 h 7452"/>
                <a:gd name="connsiteX1" fmla="*/ 0 w 26660"/>
                <a:gd name="connsiteY1" fmla="*/ 438 h 7452"/>
                <a:gd name="connsiteX2" fmla="*/ 26660 w 26660"/>
                <a:gd name="connsiteY2" fmla="*/ 7452 h 7452"/>
                <a:gd name="connsiteX3" fmla="*/ 0 w 26660"/>
                <a:gd name="connsiteY3" fmla="*/ 0 h 7452"/>
              </a:gdLst>
              <a:ahLst/>
              <a:cxnLst>
                <a:cxn ang="0">
                  <a:pos x="connsiteX0" y="connsiteY0"/>
                </a:cxn>
                <a:cxn ang="0">
                  <a:pos x="connsiteX1" y="connsiteY1"/>
                </a:cxn>
                <a:cxn ang="0">
                  <a:pos x="connsiteX2" y="connsiteY2"/>
                </a:cxn>
                <a:cxn ang="0">
                  <a:pos x="connsiteX3" y="connsiteY3"/>
                </a:cxn>
              </a:cxnLst>
              <a:rect l="l" t="t" r="r" b="b"/>
              <a:pathLst>
                <a:path w="26660" h="7452">
                  <a:moveTo>
                    <a:pt x="0" y="0"/>
                  </a:moveTo>
                  <a:lnTo>
                    <a:pt x="0" y="438"/>
                  </a:lnTo>
                  <a:lnTo>
                    <a:pt x="26660" y="7452"/>
                  </a:lnTo>
                  <a:lnTo>
                    <a:pt x="0" y="0"/>
                  </a:lnTo>
                  <a:close/>
                </a:path>
              </a:pathLst>
            </a:custGeom>
            <a:solidFill>
              <a:srgbClr val="FFFFFF"/>
            </a:solidFill>
            <a:ln w="176"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964B59D0-029F-4186-ADD9-B26113A42008}"/>
                </a:ext>
              </a:extLst>
            </p:cNvPr>
            <p:cNvSpPr/>
            <p:nvPr/>
          </p:nvSpPr>
          <p:spPr>
            <a:xfrm rot="5400000">
              <a:off x="9190451" y="3927821"/>
              <a:ext cx="125894" cy="43888"/>
            </a:xfrm>
            <a:custGeom>
              <a:avLst/>
              <a:gdLst>
                <a:gd name="connsiteX0" fmla="*/ 0 w 75741"/>
                <a:gd name="connsiteY0" fmla="*/ 0 h 26404"/>
                <a:gd name="connsiteX1" fmla="*/ 0 w 75741"/>
                <a:gd name="connsiteY1" fmla="*/ 1290 h 26404"/>
                <a:gd name="connsiteX2" fmla="*/ 75741 w 75741"/>
                <a:gd name="connsiteY2" fmla="*/ 26404 h 26404"/>
                <a:gd name="connsiteX3" fmla="*/ 0 w 75741"/>
                <a:gd name="connsiteY3" fmla="*/ 0 h 26404"/>
              </a:gdLst>
              <a:ahLst/>
              <a:cxnLst>
                <a:cxn ang="0">
                  <a:pos x="connsiteX0" y="connsiteY0"/>
                </a:cxn>
                <a:cxn ang="0">
                  <a:pos x="connsiteX1" y="connsiteY1"/>
                </a:cxn>
                <a:cxn ang="0">
                  <a:pos x="connsiteX2" y="connsiteY2"/>
                </a:cxn>
                <a:cxn ang="0">
                  <a:pos x="connsiteX3" y="connsiteY3"/>
                </a:cxn>
              </a:cxnLst>
              <a:rect l="l" t="t" r="r" b="b"/>
              <a:pathLst>
                <a:path w="75741" h="26404">
                  <a:moveTo>
                    <a:pt x="0" y="0"/>
                  </a:moveTo>
                  <a:lnTo>
                    <a:pt x="0" y="1290"/>
                  </a:lnTo>
                  <a:lnTo>
                    <a:pt x="75741" y="26404"/>
                  </a:lnTo>
                  <a:lnTo>
                    <a:pt x="0" y="0"/>
                  </a:lnTo>
                  <a:close/>
                </a:path>
              </a:pathLst>
            </a:custGeom>
            <a:solidFill>
              <a:srgbClr val="FFFFFF"/>
            </a:solidFill>
            <a:ln w="176"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861DFEC9-208E-4EB2-9A1B-2335912152C4}"/>
                </a:ext>
              </a:extLst>
            </p:cNvPr>
            <p:cNvSpPr/>
            <p:nvPr/>
          </p:nvSpPr>
          <p:spPr>
            <a:xfrm rot="5400000">
              <a:off x="9264885" y="3980872"/>
              <a:ext cx="339735" cy="151629"/>
            </a:xfrm>
            <a:custGeom>
              <a:avLst/>
              <a:gdLst>
                <a:gd name="connsiteX0" fmla="*/ 0 w 204394"/>
                <a:gd name="connsiteY0" fmla="*/ 0 h 91224"/>
                <a:gd name="connsiteX1" fmla="*/ 0 w 204394"/>
                <a:gd name="connsiteY1" fmla="*/ 3680 h 91224"/>
                <a:gd name="connsiteX2" fmla="*/ 149721 w 204394"/>
                <a:gd name="connsiteY2" fmla="*/ 68019 h 91224"/>
                <a:gd name="connsiteX3" fmla="*/ 204395 w 204394"/>
                <a:gd name="connsiteY3" fmla="*/ 91225 h 91224"/>
                <a:gd name="connsiteX4" fmla="*/ 0 w 204394"/>
                <a:gd name="connsiteY4" fmla="*/ 0 h 9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394" h="91224">
                  <a:moveTo>
                    <a:pt x="0" y="0"/>
                  </a:moveTo>
                  <a:lnTo>
                    <a:pt x="0" y="3680"/>
                  </a:lnTo>
                  <a:lnTo>
                    <a:pt x="149721" y="68019"/>
                  </a:lnTo>
                  <a:lnTo>
                    <a:pt x="204395" y="91225"/>
                  </a:lnTo>
                  <a:lnTo>
                    <a:pt x="0" y="0"/>
                  </a:lnTo>
                  <a:close/>
                </a:path>
              </a:pathLst>
            </a:custGeom>
            <a:solidFill>
              <a:srgbClr val="FFFFFF"/>
            </a:solidFill>
            <a:ln w="176"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5866BF78-0005-43D4-A29B-52A8DA0815B1}"/>
                </a:ext>
              </a:extLst>
            </p:cNvPr>
            <p:cNvSpPr/>
            <p:nvPr/>
          </p:nvSpPr>
          <p:spPr>
            <a:xfrm rot="5400000">
              <a:off x="9422223" y="3978561"/>
              <a:ext cx="395084" cy="211598"/>
            </a:xfrm>
            <a:custGeom>
              <a:avLst/>
              <a:gdLst>
                <a:gd name="connsiteX0" fmla="*/ 0 w 237693"/>
                <a:gd name="connsiteY0" fmla="*/ 0 h 127303"/>
                <a:gd name="connsiteX1" fmla="*/ 0 w 237693"/>
                <a:gd name="connsiteY1" fmla="*/ 5348 h 127303"/>
                <a:gd name="connsiteX2" fmla="*/ 237694 w 237693"/>
                <a:gd name="connsiteY2" fmla="*/ 127304 h 127303"/>
                <a:gd name="connsiteX3" fmla="*/ 0 w 237693"/>
                <a:gd name="connsiteY3" fmla="*/ 0 h 127303"/>
              </a:gdLst>
              <a:ahLst/>
              <a:cxnLst>
                <a:cxn ang="0">
                  <a:pos x="connsiteX0" y="connsiteY0"/>
                </a:cxn>
                <a:cxn ang="0">
                  <a:pos x="connsiteX1" y="connsiteY1"/>
                </a:cxn>
                <a:cxn ang="0">
                  <a:pos x="connsiteX2" y="connsiteY2"/>
                </a:cxn>
                <a:cxn ang="0">
                  <a:pos x="connsiteX3" y="connsiteY3"/>
                </a:cxn>
              </a:cxnLst>
              <a:rect l="l" t="t" r="r" b="b"/>
              <a:pathLst>
                <a:path w="237693" h="127303">
                  <a:moveTo>
                    <a:pt x="0" y="0"/>
                  </a:moveTo>
                  <a:lnTo>
                    <a:pt x="0" y="5348"/>
                  </a:lnTo>
                  <a:lnTo>
                    <a:pt x="237694" y="127304"/>
                  </a:lnTo>
                  <a:lnTo>
                    <a:pt x="0" y="0"/>
                  </a:lnTo>
                  <a:close/>
                </a:path>
              </a:pathLst>
            </a:custGeom>
            <a:solidFill>
              <a:srgbClr val="FFFFFF"/>
            </a:solidFill>
            <a:ln w="176"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CE907F3E-3EF5-4DA4-875B-6F3EED7230A5}"/>
                </a:ext>
              </a:extLst>
            </p:cNvPr>
            <p:cNvSpPr/>
            <p:nvPr/>
          </p:nvSpPr>
          <p:spPr>
            <a:xfrm rot="5400000">
              <a:off x="9793106" y="3894635"/>
              <a:ext cx="36253" cy="20621"/>
            </a:xfrm>
            <a:custGeom>
              <a:avLst/>
              <a:gdLst>
                <a:gd name="connsiteX0" fmla="*/ 0 w 21811"/>
                <a:gd name="connsiteY0" fmla="*/ 0 h 12406"/>
                <a:gd name="connsiteX1" fmla="*/ 0 w 21811"/>
                <a:gd name="connsiteY1" fmla="*/ 208 h 12406"/>
                <a:gd name="connsiteX2" fmla="*/ 21812 w 21811"/>
                <a:gd name="connsiteY2" fmla="*/ 12407 h 12406"/>
                <a:gd name="connsiteX3" fmla="*/ 0 w 21811"/>
                <a:gd name="connsiteY3" fmla="*/ 0 h 12406"/>
              </a:gdLst>
              <a:ahLst/>
              <a:cxnLst>
                <a:cxn ang="0">
                  <a:pos x="connsiteX0" y="connsiteY0"/>
                </a:cxn>
                <a:cxn ang="0">
                  <a:pos x="connsiteX1" y="connsiteY1"/>
                </a:cxn>
                <a:cxn ang="0">
                  <a:pos x="connsiteX2" y="connsiteY2"/>
                </a:cxn>
                <a:cxn ang="0">
                  <a:pos x="connsiteX3" y="connsiteY3"/>
                </a:cxn>
              </a:cxnLst>
              <a:rect l="l" t="t" r="r" b="b"/>
              <a:pathLst>
                <a:path w="21811" h="12406">
                  <a:moveTo>
                    <a:pt x="0" y="0"/>
                  </a:moveTo>
                  <a:lnTo>
                    <a:pt x="0" y="208"/>
                  </a:lnTo>
                  <a:lnTo>
                    <a:pt x="21812" y="12407"/>
                  </a:lnTo>
                  <a:lnTo>
                    <a:pt x="0" y="0"/>
                  </a:lnTo>
                  <a:close/>
                </a:path>
              </a:pathLst>
            </a:custGeom>
            <a:solidFill>
              <a:srgbClr val="FFFFFF"/>
            </a:solidFill>
            <a:ln w="176"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FEB2791F-E9A0-408D-AC72-82C71BC10A35}"/>
                </a:ext>
              </a:extLst>
            </p:cNvPr>
            <p:cNvSpPr/>
            <p:nvPr/>
          </p:nvSpPr>
          <p:spPr>
            <a:xfrm rot="5400000">
              <a:off x="9330480" y="4023340"/>
              <a:ext cx="650862" cy="377819"/>
            </a:xfrm>
            <a:custGeom>
              <a:avLst/>
              <a:gdLst>
                <a:gd name="connsiteX0" fmla="*/ 0 w 391576"/>
                <a:gd name="connsiteY0" fmla="*/ 0 h 227306"/>
                <a:gd name="connsiteX1" fmla="*/ 0 w 391576"/>
                <a:gd name="connsiteY1" fmla="*/ 6201 h 227306"/>
                <a:gd name="connsiteX2" fmla="*/ 391577 w 391576"/>
                <a:gd name="connsiteY2" fmla="*/ 227306 h 227306"/>
                <a:gd name="connsiteX3" fmla="*/ 0 w 391576"/>
                <a:gd name="connsiteY3" fmla="*/ 0 h 227306"/>
              </a:gdLst>
              <a:ahLst/>
              <a:cxnLst>
                <a:cxn ang="0">
                  <a:pos x="connsiteX0" y="connsiteY0"/>
                </a:cxn>
                <a:cxn ang="0">
                  <a:pos x="connsiteX1" y="connsiteY1"/>
                </a:cxn>
                <a:cxn ang="0">
                  <a:pos x="connsiteX2" y="connsiteY2"/>
                </a:cxn>
                <a:cxn ang="0">
                  <a:pos x="connsiteX3" y="connsiteY3"/>
                </a:cxn>
              </a:cxnLst>
              <a:rect l="l" t="t" r="r" b="b"/>
              <a:pathLst>
                <a:path w="391576" h="227306">
                  <a:moveTo>
                    <a:pt x="0" y="0"/>
                  </a:moveTo>
                  <a:lnTo>
                    <a:pt x="0" y="6201"/>
                  </a:lnTo>
                  <a:lnTo>
                    <a:pt x="391577" y="227306"/>
                  </a:lnTo>
                  <a:lnTo>
                    <a:pt x="0" y="0"/>
                  </a:lnTo>
                  <a:close/>
                </a:path>
              </a:pathLst>
            </a:custGeom>
            <a:solidFill>
              <a:srgbClr val="FFFFFF"/>
            </a:solidFill>
            <a:ln w="176"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9799F6FD-CC48-4E21-AC4F-B4E307F57507}"/>
                </a:ext>
              </a:extLst>
            </p:cNvPr>
            <p:cNvSpPr/>
            <p:nvPr/>
          </p:nvSpPr>
          <p:spPr>
            <a:xfrm rot="5400000">
              <a:off x="10115781" y="3893287"/>
              <a:ext cx="44313" cy="31377"/>
            </a:xfrm>
            <a:custGeom>
              <a:avLst/>
              <a:gdLst>
                <a:gd name="connsiteX0" fmla="*/ 0 w 26660"/>
                <a:gd name="connsiteY0" fmla="*/ 0 h 18877"/>
                <a:gd name="connsiteX1" fmla="*/ 0 w 26660"/>
                <a:gd name="connsiteY1" fmla="*/ 517 h 18877"/>
                <a:gd name="connsiteX2" fmla="*/ 26660 w 26660"/>
                <a:gd name="connsiteY2" fmla="*/ 18878 h 18877"/>
                <a:gd name="connsiteX3" fmla="*/ 0 w 26660"/>
                <a:gd name="connsiteY3" fmla="*/ 0 h 18877"/>
              </a:gdLst>
              <a:ahLst/>
              <a:cxnLst>
                <a:cxn ang="0">
                  <a:pos x="connsiteX0" y="connsiteY0"/>
                </a:cxn>
                <a:cxn ang="0">
                  <a:pos x="connsiteX1" y="connsiteY1"/>
                </a:cxn>
                <a:cxn ang="0">
                  <a:pos x="connsiteX2" y="connsiteY2"/>
                </a:cxn>
                <a:cxn ang="0">
                  <a:pos x="connsiteX3" y="connsiteY3"/>
                </a:cxn>
              </a:cxnLst>
              <a:rect l="l" t="t" r="r" b="b"/>
              <a:pathLst>
                <a:path w="26660" h="18877">
                  <a:moveTo>
                    <a:pt x="0" y="0"/>
                  </a:moveTo>
                  <a:lnTo>
                    <a:pt x="0" y="517"/>
                  </a:lnTo>
                  <a:lnTo>
                    <a:pt x="26660" y="18878"/>
                  </a:lnTo>
                  <a:lnTo>
                    <a:pt x="0" y="0"/>
                  </a:lnTo>
                  <a:close/>
                </a:path>
              </a:pathLst>
            </a:custGeom>
            <a:solidFill>
              <a:srgbClr val="FFFFFF"/>
            </a:solidFill>
            <a:ln w="176"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BD0D55AB-FDB3-4AF1-927C-0B91CEC00695}"/>
                </a:ext>
              </a:extLst>
            </p:cNvPr>
            <p:cNvSpPr/>
            <p:nvPr/>
          </p:nvSpPr>
          <p:spPr>
            <a:xfrm rot="5400000">
              <a:off x="9327678" y="4006158"/>
              <a:ext cx="1136458" cy="897779"/>
            </a:xfrm>
            <a:custGeom>
              <a:avLst/>
              <a:gdLst>
                <a:gd name="connsiteX0" fmla="*/ 683724 w 683724"/>
                <a:gd name="connsiteY0" fmla="*/ 540024 h 540128"/>
                <a:gd name="connsiteX1" fmla="*/ 0 w 683724"/>
                <a:gd name="connsiteY1" fmla="*/ 0 h 540128"/>
                <a:gd name="connsiteX2" fmla="*/ 0 w 683724"/>
                <a:gd name="connsiteY2" fmla="*/ 26457 h 540128"/>
                <a:gd name="connsiteX3" fmla="*/ 683724 w 683724"/>
                <a:gd name="connsiteY3" fmla="*/ 540129 h 540128"/>
                <a:gd name="connsiteX4" fmla="*/ 683724 w 683724"/>
                <a:gd name="connsiteY4" fmla="*/ 540024 h 540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724" h="540128">
                  <a:moveTo>
                    <a:pt x="683724" y="540024"/>
                  </a:moveTo>
                  <a:lnTo>
                    <a:pt x="0" y="0"/>
                  </a:lnTo>
                  <a:lnTo>
                    <a:pt x="0" y="26457"/>
                  </a:lnTo>
                  <a:lnTo>
                    <a:pt x="683724" y="540129"/>
                  </a:lnTo>
                  <a:lnTo>
                    <a:pt x="683724" y="540024"/>
                  </a:lnTo>
                  <a:close/>
                </a:path>
              </a:pathLst>
            </a:custGeom>
            <a:solidFill>
              <a:srgbClr val="FFFFFF"/>
            </a:solidFill>
            <a:ln w="176"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B756C822-94C6-44A0-809C-49F2A367A525}"/>
                </a:ext>
              </a:extLst>
            </p:cNvPr>
            <p:cNvSpPr/>
            <p:nvPr/>
          </p:nvSpPr>
          <p:spPr>
            <a:xfrm rot="5400000">
              <a:off x="10118496" y="3916149"/>
              <a:ext cx="397962" cy="339301"/>
            </a:xfrm>
            <a:custGeom>
              <a:avLst/>
              <a:gdLst>
                <a:gd name="connsiteX0" fmla="*/ 0 w 239425"/>
                <a:gd name="connsiteY0" fmla="*/ 0 h 204133"/>
                <a:gd name="connsiteX1" fmla="*/ 0 w 239425"/>
                <a:gd name="connsiteY1" fmla="*/ 6812 h 204133"/>
                <a:gd name="connsiteX2" fmla="*/ 239425 w 239425"/>
                <a:gd name="connsiteY2" fmla="*/ 204134 h 204133"/>
                <a:gd name="connsiteX3" fmla="*/ 0 w 239425"/>
                <a:gd name="connsiteY3" fmla="*/ 0 h 204133"/>
              </a:gdLst>
              <a:ahLst/>
              <a:cxnLst>
                <a:cxn ang="0">
                  <a:pos x="connsiteX0" y="connsiteY0"/>
                </a:cxn>
                <a:cxn ang="0">
                  <a:pos x="connsiteX1" y="connsiteY1"/>
                </a:cxn>
                <a:cxn ang="0">
                  <a:pos x="connsiteX2" y="connsiteY2"/>
                </a:cxn>
                <a:cxn ang="0">
                  <a:pos x="connsiteX3" y="connsiteY3"/>
                </a:cxn>
              </a:cxnLst>
              <a:rect l="l" t="t" r="r" b="b"/>
              <a:pathLst>
                <a:path w="239425" h="204133">
                  <a:moveTo>
                    <a:pt x="0" y="0"/>
                  </a:moveTo>
                  <a:lnTo>
                    <a:pt x="0" y="6812"/>
                  </a:lnTo>
                  <a:lnTo>
                    <a:pt x="239425" y="204134"/>
                  </a:lnTo>
                  <a:lnTo>
                    <a:pt x="0" y="0"/>
                  </a:lnTo>
                  <a:close/>
                </a:path>
              </a:pathLst>
            </a:custGeom>
            <a:solidFill>
              <a:srgbClr val="FFFFFF"/>
            </a:solidFill>
            <a:ln w="176"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9F6C5A4C-7510-48D1-996D-163DE6177293}"/>
                </a:ext>
              </a:extLst>
            </p:cNvPr>
            <p:cNvSpPr/>
            <p:nvPr/>
          </p:nvSpPr>
          <p:spPr>
            <a:xfrm rot="5400000">
              <a:off x="10219738" y="3908170"/>
              <a:ext cx="380531" cy="337829"/>
            </a:xfrm>
            <a:custGeom>
              <a:avLst/>
              <a:gdLst>
                <a:gd name="connsiteX0" fmla="*/ 0 w 228938"/>
                <a:gd name="connsiteY0" fmla="*/ 0 h 203247"/>
                <a:gd name="connsiteX1" fmla="*/ 0 w 228938"/>
                <a:gd name="connsiteY1" fmla="*/ 5066 h 203247"/>
                <a:gd name="connsiteX2" fmla="*/ 228939 w 228938"/>
                <a:gd name="connsiteY2" fmla="*/ 203248 h 203247"/>
                <a:gd name="connsiteX3" fmla="*/ 0 w 228938"/>
                <a:gd name="connsiteY3" fmla="*/ 0 h 203247"/>
              </a:gdLst>
              <a:ahLst/>
              <a:cxnLst>
                <a:cxn ang="0">
                  <a:pos x="connsiteX0" y="connsiteY0"/>
                </a:cxn>
                <a:cxn ang="0">
                  <a:pos x="connsiteX1" y="connsiteY1"/>
                </a:cxn>
                <a:cxn ang="0">
                  <a:pos x="connsiteX2" y="connsiteY2"/>
                </a:cxn>
                <a:cxn ang="0">
                  <a:pos x="connsiteX3" y="connsiteY3"/>
                </a:cxn>
              </a:cxnLst>
              <a:rect l="l" t="t" r="r" b="b"/>
              <a:pathLst>
                <a:path w="228938" h="203247">
                  <a:moveTo>
                    <a:pt x="0" y="0"/>
                  </a:moveTo>
                  <a:lnTo>
                    <a:pt x="0" y="5066"/>
                  </a:lnTo>
                  <a:lnTo>
                    <a:pt x="228939" y="203248"/>
                  </a:lnTo>
                  <a:lnTo>
                    <a:pt x="0" y="0"/>
                  </a:lnTo>
                  <a:close/>
                </a:path>
              </a:pathLst>
            </a:custGeom>
            <a:solidFill>
              <a:srgbClr val="FFFFFF"/>
            </a:solidFill>
            <a:ln w="176"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FF11063A-F377-4674-930F-875C6C4D23D0}"/>
                </a:ext>
              </a:extLst>
            </p:cNvPr>
            <p:cNvSpPr/>
            <p:nvPr/>
          </p:nvSpPr>
          <p:spPr>
            <a:xfrm rot="5400000">
              <a:off x="10122136" y="3886769"/>
              <a:ext cx="721841" cy="721939"/>
            </a:xfrm>
            <a:custGeom>
              <a:avLst/>
              <a:gdLst>
                <a:gd name="connsiteX0" fmla="*/ 0 w 434279"/>
                <a:gd name="connsiteY0" fmla="*/ 0 h 434338"/>
                <a:gd name="connsiteX1" fmla="*/ 0 w 434279"/>
                <a:gd name="connsiteY1" fmla="*/ 14117 h 434338"/>
                <a:gd name="connsiteX2" fmla="*/ 434280 w 434279"/>
                <a:gd name="connsiteY2" fmla="*/ 434338 h 434338"/>
                <a:gd name="connsiteX3" fmla="*/ 0 w 434279"/>
                <a:gd name="connsiteY3" fmla="*/ 0 h 434338"/>
              </a:gdLst>
              <a:ahLst/>
              <a:cxnLst>
                <a:cxn ang="0">
                  <a:pos x="connsiteX0" y="connsiteY0"/>
                </a:cxn>
                <a:cxn ang="0">
                  <a:pos x="connsiteX1" y="connsiteY1"/>
                </a:cxn>
                <a:cxn ang="0">
                  <a:pos x="connsiteX2" y="connsiteY2"/>
                </a:cxn>
                <a:cxn ang="0">
                  <a:pos x="connsiteX3" y="connsiteY3"/>
                </a:cxn>
              </a:cxnLst>
              <a:rect l="l" t="t" r="r" b="b"/>
              <a:pathLst>
                <a:path w="434279" h="434338">
                  <a:moveTo>
                    <a:pt x="0" y="0"/>
                  </a:moveTo>
                  <a:lnTo>
                    <a:pt x="0" y="14117"/>
                  </a:lnTo>
                  <a:lnTo>
                    <a:pt x="434280" y="434338"/>
                  </a:lnTo>
                  <a:lnTo>
                    <a:pt x="0" y="0"/>
                  </a:lnTo>
                  <a:close/>
                </a:path>
              </a:pathLst>
            </a:custGeom>
            <a:solidFill>
              <a:srgbClr val="FFFFFF"/>
            </a:solidFill>
            <a:ln w="176"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6AF45C9D-D3CA-4985-86E6-38EB8C0444AE}"/>
                </a:ext>
              </a:extLst>
            </p:cNvPr>
            <p:cNvSpPr/>
            <p:nvPr/>
          </p:nvSpPr>
          <p:spPr>
            <a:xfrm rot="5400000">
              <a:off x="10396115" y="3880409"/>
              <a:ext cx="508169" cy="520987"/>
            </a:xfrm>
            <a:custGeom>
              <a:avLst/>
              <a:gdLst>
                <a:gd name="connsiteX0" fmla="*/ 0 w 305728"/>
                <a:gd name="connsiteY0" fmla="*/ 0 h 313440"/>
                <a:gd name="connsiteX1" fmla="*/ 0 w 305728"/>
                <a:gd name="connsiteY1" fmla="*/ 9661 h 313440"/>
                <a:gd name="connsiteX2" fmla="*/ 305728 w 305728"/>
                <a:gd name="connsiteY2" fmla="*/ 313440 h 313440"/>
                <a:gd name="connsiteX3" fmla="*/ 0 w 305728"/>
                <a:gd name="connsiteY3" fmla="*/ 0 h 313440"/>
              </a:gdLst>
              <a:ahLst/>
              <a:cxnLst>
                <a:cxn ang="0">
                  <a:pos x="connsiteX0" y="connsiteY0"/>
                </a:cxn>
                <a:cxn ang="0">
                  <a:pos x="connsiteX1" y="connsiteY1"/>
                </a:cxn>
                <a:cxn ang="0">
                  <a:pos x="connsiteX2" y="connsiteY2"/>
                </a:cxn>
                <a:cxn ang="0">
                  <a:pos x="connsiteX3" y="connsiteY3"/>
                </a:cxn>
              </a:cxnLst>
              <a:rect l="l" t="t" r="r" b="b"/>
              <a:pathLst>
                <a:path w="305728" h="313440">
                  <a:moveTo>
                    <a:pt x="0" y="0"/>
                  </a:moveTo>
                  <a:lnTo>
                    <a:pt x="0" y="9661"/>
                  </a:lnTo>
                  <a:lnTo>
                    <a:pt x="305728" y="313440"/>
                  </a:lnTo>
                  <a:lnTo>
                    <a:pt x="0" y="0"/>
                  </a:lnTo>
                  <a:close/>
                </a:path>
              </a:pathLst>
            </a:custGeom>
            <a:solidFill>
              <a:srgbClr val="FFFFFF"/>
            </a:solidFill>
            <a:ln w="176"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0941EBEF-8BC3-4CE0-84D7-73156BBBF40A}"/>
                </a:ext>
              </a:extLst>
            </p:cNvPr>
            <p:cNvSpPr/>
            <p:nvPr/>
          </p:nvSpPr>
          <p:spPr>
            <a:xfrm rot="5400000">
              <a:off x="10650114" y="3877421"/>
              <a:ext cx="329614" cy="348408"/>
            </a:xfrm>
            <a:custGeom>
              <a:avLst/>
              <a:gdLst>
                <a:gd name="connsiteX0" fmla="*/ 0 w 198305"/>
                <a:gd name="connsiteY0" fmla="*/ 0 h 209612"/>
                <a:gd name="connsiteX1" fmla="*/ 0 w 198305"/>
                <a:gd name="connsiteY1" fmla="*/ 4902 h 209612"/>
                <a:gd name="connsiteX2" fmla="*/ 198305 w 198305"/>
                <a:gd name="connsiteY2" fmla="*/ 209613 h 209612"/>
                <a:gd name="connsiteX3" fmla="*/ 0 w 198305"/>
                <a:gd name="connsiteY3" fmla="*/ 0 h 209612"/>
              </a:gdLst>
              <a:ahLst/>
              <a:cxnLst>
                <a:cxn ang="0">
                  <a:pos x="connsiteX0" y="connsiteY0"/>
                </a:cxn>
                <a:cxn ang="0">
                  <a:pos x="connsiteX1" y="connsiteY1"/>
                </a:cxn>
                <a:cxn ang="0">
                  <a:pos x="connsiteX2" y="connsiteY2"/>
                </a:cxn>
                <a:cxn ang="0">
                  <a:pos x="connsiteX3" y="connsiteY3"/>
                </a:cxn>
              </a:cxnLst>
              <a:rect l="l" t="t" r="r" b="b"/>
              <a:pathLst>
                <a:path w="198305" h="209612">
                  <a:moveTo>
                    <a:pt x="0" y="0"/>
                  </a:moveTo>
                  <a:lnTo>
                    <a:pt x="0" y="4902"/>
                  </a:lnTo>
                  <a:lnTo>
                    <a:pt x="198305" y="209613"/>
                  </a:lnTo>
                  <a:lnTo>
                    <a:pt x="0" y="0"/>
                  </a:lnTo>
                  <a:close/>
                </a:path>
              </a:pathLst>
            </a:custGeom>
            <a:solidFill>
              <a:srgbClr val="FFFFFF"/>
            </a:solidFill>
            <a:ln w="176"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9B279E73-F744-4DFF-BCC0-C8117B58D5C1}"/>
                </a:ext>
              </a:extLst>
            </p:cNvPr>
            <p:cNvSpPr/>
            <p:nvPr/>
          </p:nvSpPr>
          <p:spPr>
            <a:xfrm rot="5400000">
              <a:off x="10640975" y="3791160"/>
              <a:ext cx="744134" cy="935450"/>
            </a:xfrm>
            <a:custGeom>
              <a:avLst/>
              <a:gdLst>
                <a:gd name="connsiteX0" fmla="*/ 0 w 447691"/>
                <a:gd name="connsiteY0" fmla="*/ 0 h 562792"/>
                <a:gd name="connsiteX1" fmla="*/ 0 w 447691"/>
                <a:gd name="connsiteY1" fmla="*/ 10961 h 562792"/>
                <a:gd name="connsiteX2" fmla="*/ 270551 w 447691"/>
                <a:gd name="connsiteY2" fmla="*/ 345325 h 562792"/>
                <a:gd name="connsiteX3" fmla="*/ 447691 w 447691"/>
                <a:gd name="connsiteY3" fmla="*/ 562793 h 562792"/>
                <a:gd name="connsiteX4" fmla="*/ 0 w 447691"/>
                <a:gd name="connsiteY4" fmla="*/ 0 h 562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91" h="562792">
                  <a:moveTo>
                    <a:pt x="0" y="0"/>
                  </a:moveTo>
                  <a:lnTo>
                    <a:pt x="0" y="10961"/>
                  </a:lnTo>
                  <a:lnTo>
                    <a:pt x="270551" y="345325"/>
                  </a:lnTo>
                  <a:lnTo>
                    <a:pt x="447691" y="562793"/>
                  </a:lnTo>
                  <a:lnTo>
                    <a:pt x="0" y="0"/>
                  </a:lnTo>
                  <a:close/>
                </a:path>
              </a:pathLst>
            </a:custGeom>
            <a:solidFill>
              <a:srgbClr val="FFFFFF"/>
            </a:solidFill>
            <a:ln w="176"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4A29CE7D-FDB9-4BA7-ADB7-F589353EB32F}"/>
                </a:ext>
              </a:extLst>
            </p:cNvPr>
            <p:cNvSpPr/>
            <p:nvPr/>
          </p:nvSpPr>
          <p:spPr>
            <a:xfrm rot="5400000">
              <a:off x="10387068" y="3708103"/>
              <a:ext cx="1090712" cy="1448143"/>
            </a:xfrm>
            <a:custGeom>
              <a:avLst/>
              <a:gdLst>
                <a:gd name="connsiteX0" fmla="*/ 0 w 656202"/>
                <a:gd name="connsiteY0" fmla="*/ 0 h 871242"/>
                <a:gd name="connsiteX1" fmla="*/ 0 w 656202"/>
                <a:gd name="connsiteY1" fmla="*/ 26298 h 871242"/>
                <a:gd name="connsiteX2" fmla="*/ 656202 w 656202"/>
                <a:gd name="connsiteY2" fmla="*/ 871243 h 871242"/>
                <a:gd name="connsiteX3" fmla="*/ 0 w 656202"/>
                <a:gd name="connsiteY3" fmla="*/ 0 h 871242"/>
              </a:gdLst>
              <a:ahLst/>
              <a:cxnLst>
                <a:cxn ang="0">
                  <a:pos x="connsiteX0" y="connsiteY0"/>
                </a:cxn>
                <a:cxn ang="0">
                  <a:pos x="connsiteX1" y="connsiteY1"/>
                </a:cxn>
                <a:cxn ang="0">
                  <a:pos x="connsiteX2" y="connsiteY2"/>
                </a:cxn>
                <a:cxn ang="0">
                  <a:pos x="connsiteX3" y="connsiteY3"/>
                </a:cxn>
              </a:cxnLst>
              <a:rect l="l" t="t" r="r" b="b"/>
              <a:pathLst>
                <a:path w="656202" h="871242">
                  <a:moveTo>
                    <a:pt x="0" y="0"/>
                  </a:moveTo>
                  <a:lnTo>
                    <a:pt x="0" y="26298"/>
                  </a:lnTo>
                  <a:lnTo>
                    <a:pt x="656202" y="871243"/>
                  </a:lnTo>
                  <a:lnTo>
                    <a:pt x="0" y="0"/>
                  </a:lnTo>
                  <a:close/>
                </a:path>
              </a:pathLst>
            </a:custGeom>
            <a:solidFill>
              <a:srgbClr val="FFFFFF"/>
            </a:solidFill>
            <a:ln w="176"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96B76D81-B139-440F-9243-0F2FD2B57E1D}"/>
                </a:ext>
              </a:extLst>
            </p:cNvPr>
            <p:cNvSpPr/>
            <p:nvPr/>
          </p:nvSpPr>
          <p:spPr>
            <a:xfrm rot="5400000">
              <a:off x="11558272" y="3920042"/>
              <a:ext cx="105713" cy="142299"/>
            </a:xfrm>
            <a:custGeom>
              <a:avLst/>
              <a:gdLst>
                <a:gd name="connsiteX0" fmla="*/ 1566 w 63600"/>
                <a:gd name="connsiteY0" fmla="*/ 0 h 85611"/>
                <a:gd name="connsiteX1" fmla="*/ 0 w 63600"/>
                <a:gd name="connsiteY1" fmla="*/ 0 h 85611"/>
                <a:gd name="connsiteX2" fmla="*/ 63601 w 63600"/>
                <a:gd name="connsiteY2" fmla="*/ 85612 h 85611"/>
                <a:gd name="connsiteX3" fmla="*/ 1566 w 63600"/>
                <a:gd name="connsiteY3" fmla="*/ 0 h 85611"/>
              </a:gdLst>
              <a:ahLst/>
              <a:cxnLst>
                <a:cxn ang="0">
                  <a:pos x="connsiteX0" y="connsiteY0"/>
                </a:cxn>
                <a:cxn ang="0">
                  <a:pos x="connsiteX1" y="connsiteY1"/>
                </a:cxn>
                <a:cxn ang="0">
                  <a:pos x="connsiteX2" y="connsiteY2"/>
                </a:cxn>
                <a:cxn ang="0">
                  <a:pos x="connsiteX3" y="connsiteY3"/>
                </a:cxn>
              </a:cxnLst>
              <a:rect l="l" t="t" r="r" b="b"/>
              <a:pathLst>
                <a:path w="63600" h="85611">
                  <a:moveTo>
                    <a:pt x="1566" y="0"/>
                  </a:moveTo>
                  <a:lnTo>
                    <a:pt x="0" y="0"/>
                  </a:lnTo>
                  <a:lnTo>
                    <a:pt x="63601" y="85612"/>
                  </a:lnTo>
                  <a:lnTo>
                    <a:pt x="1566" y="0"/>
                  </a:lnTo>
                  <a:close/>
                </a:path>
              </a:pathLst>
            </a:custGeom>
            <a:solidFill>
              <a:srgbClr val="FFFFFF"/>
            </a:solidFill>
            <a:ln w="176"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B1CCC4BE-C906-40A7-9CCB-E8B2F30C0380}"/>
                </a:ext>
              </a:extLst>
            </p:cNvPr>
            <p:cNvSpPr/>
            <p:nvPr/>
          </p:nvSpPr>
          <p:spPr>
            <a:xfrm rot="5400000">
              <a:off x="11162210" y="3943926"/>
              <a:ext cx="433076" cy="607062"/>
            </a:xfrm>
            <a:custGeom>
              <a:avLst/>
              <a:gdLst>
                <a:gd name="connsiteX0" fmla="*/ 6451 w 260550"/>
                <a:gd name="connsiteY0" fmla="*/ 0 h 365225"/>
                <a:gd name="connsiteX1" fmla="*/ 0 w 260550"/>
                <a:gd name="connsiteY1" fmla="*/ 0 h 365225"/>
                <a:gd name="connsiteX2" fmla="*/ 260550 w 260550"/>
                <a:gd name="connsiteY2" fmla="*/ 365225 h 365225"/>
                <a:gd name="connsiteX3" fmla="*/ 6451 w 260550"/>
                <a:gd name="connsiteY3" fmla="*/ 0 h 365225"/>
              </a:gdLst>
              <a:ahLst/>
              <a:cxnLst>
                <a:cxn ang="0">
                  <a:pos x="connsiteX0" y="connsiteY0"/>
                </a:cxn>
                <a:cxn ang="0">
                  <a:pos x="connsiteX1" y="connsiteY1"/>
                </a:cxn>
                <a:cxn ang="0">
                  <a:pos x="connsiteX2" y="connsiteY2"/>
                </a:cxn>
                <a:cxn ang="0">
                  <a:pos x="connsiteX3" y="connsiteY3"/>
                </a:cxn>
              </a:cxnLst>
              <a:rect l="l" t="t" r="r" b="b"/>
              <a:pathLst>
                <a:path w="260550" h="365225">
                  <a:moveTo>
                    <a:pt x="6451" y="0"/>
                  </a:moveTo>
                  <a:lnTo>
                    <a:pt x="0" y="0"/>
                  </a:lnTo>
                  <a:lnTo>
                    <a:pt x="260550" y="365225"/>
                  </a:lnTo>
                  <a:lnTo>
                    <a:pt x="6451" y="0"/>
                  </a:lnTo>
                  <a:close/>
                </a:path>
              </a:pathLst>
            </a:custGeom>
            <a:solidFill>
              <a:srgbClr val="FFFFFF"/>
            </a:solidFill>
            <a:ln w="176"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7047939E-D23F-4075-97F1-6F4324632D31}"/>
                </a:ext>
              </a:extLst>
            </p:cNvPr>
            <p:cNvSpPr/>
            <p:nvPr/>
          </p:nvSpPr>
          <p:spPr>
            <a:xfrm rot="5400000">
              <a:off x="11409944" y="4019851"/>
              <a:ext cx="224393" cy="320276"/>
            </a:xfrm>
            <a:custGeom>
              <a:avLst/>
              <a:gdLst>
                <a:gd name="connsiteX0" fmla="*/ 2446 w 135001"/>
                <a:gd name="connsiteY0" fmla="*/ 0 h 192687"/>
                <a:gd name="connsiteX1" fmla="*/ 0 w 135001"/>
                <a:gd name="connsiteY1" fmla="*/ 0 h 192687"/>
                <a:gd name="connsiteX2" fmla="*/ 135001 w 135001"/>
                <a:gd name="connsiteY2" fmla="*/ 192687 h 192687"/>
                <a:gd name="connsiteX3" fmla="*/ 2446 w 135001"/>
                <a:gd name="connsiteY3" fmla="*/ 0 h 192687"/>
              </a:gdLst>
              <a:ahLst/>
              <a:cxnLst>
                <a:cxn ang="0">
                  <a:pos x="connsiteX0" y="connsiteY0"/>
                </a:cxn>
                <a:cxn ang="0">
                  <a:pos x="connsiteX1" y="connsiteY1"/>
                </a:cxn>
                <a:cxn ang="0">
                  <a:pos x="connsiteX2" y="connsiteY2"/>
                </a:cxn>
                <a:cxn ang="0">
                  <a:pos x="connsiteX3" y="connsiteY3"/>
                </a:cxn>
              </a:cxnLst>
              <a:rect l="l" t="t" r="r" b="b"/>
              <a:pathLst>
                <a:path w="135001" h="192687">
                  <a:moveTo>
                    <a:pt x="2446" y="0"/>
                  </a:moveTo>
                  <a:lnTo>
                    <a:pt x="0" y="0"/>
                  </a:lnTo>
                  <a:lnTo>
                    <a:pt x="135001" y="192687"/>
                  </a:lnTo>
                  <a:lnTo>
                    <a:pt x="2446" y="0"/>
                  </a:lnTo>
                  <a:close/>
                </a:path>
              </a:pathLst>
            </a:custGeom>
            <a:solidFill>
              <a:srgbClr val="FFFFFF"/>
            </a:solidFill>
            <a:ln w="176"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5389F2D5-C0E5-482E-AB05-7613A6CBAA59}"/>
                </a:ext>
              </a:extLst>
            </p:cNvPr>
            <p:cNvSpPr/>
            <p:nvPr/>
          </p:nvSpPr>
          <p:spPr>
            <a:xfrm rot="5400000">
              <a:off x="11121210" y="3987969"/>
              <a:ext cx="459231" cy="662906"/>
            </a:xfrm>
            <a:custGeom>
              <a:avLst/>
              <a:gdLst>
                <a:gd name="connsiteX0" fmla="*/ 4632 w 276286"/>
                <a:gd name="connsiteY0" fmla="*/ 0 h 398822"/>
                <a:gd name="connsiteX1" fmla="*/ 0 w 276286"/>
                <a:gd name="connsiteY1" fmla="*/ 0 h 398822"/>
                <a:gd name="connsiteX2" fmla="*/ 276286 w 276286"/>
                <a:gd name="connsiteY2" fmla="*/ 398823 h 398822"/>
                <a:gd name="connsiteX3" fmla="*/ 4632 w 276286"/>
                <a:gd name="connsiteY3" fmla="*/ 0 h 398822"/>
              </a:gdLst>
              <a:ahLst/>
              <a:cxnLst>
                <a:cxn ang="0">
                  <a:pos x="connsiteX0" y="connsiteY0"/>
                </a:cxn>
                <a:cxn ang="0">
                  <a:pos x="connsiteX1" y="connsiteY1"/>
                </a:cxn>
                <a:cxn ang="0">
                  <a:pos x="connsiteX2" y="connsiteY2"/>
                </a:cxn>
                <a:cxn ang="0">
                  <a:pos x="connsiteX3" y="connsiteY3"/>
                </a:cxn>
              </a:cxnLst>
              <a:rect l="l" t="t" r="r" b="b"/>
              <a:pathLst>
                <a:path w="276286" h="398822">
                  <a:moveTo>
                    <a:pt x="4632" y="0"/>
                  </a:moveTo>
                  <a:lnTo>
                    <a:pt x="0" y="0"/>
                  </a:lnTo>
                  <a:lnTo>
                    <a:pt x="276286" y="398823"/>
                  </a:lnTo>
                  <a:lnTo>
                    <a:pt x="4632" y="0"/>
                  </a:lnTo>
                  <a:close/>
                </a:path>
              </a:pathLst>
            </a:custGeom>
            <a:solidFill>
              <a:srgbClr val="FFFFFF"/>
            </a:solidFill>
            <a:ln w="176"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868530B1-E567-445E-913C-E059E88A2746}"/>
                </a:ext>
              </a:extLst>
            </p:cNvPr>
            <p:cNvSpPr/>
            <p:nvPr/>
          </p:nvSpPr>
          <p:spPr>
            <a:xfrm rot="5400000">
              <a:off x="11019863" y="4088531"/>
              <a:ext cx="521863" cy="802967"/>
            </a:xfrm>
            <a:custGeom>
              <a:avLst/>
              <a:gdLst>
                <a:gd name="connsiteX0" fmla="*/ 6550 w 313967"/>
                <a:gd name="connsiteY0" fmla="*/ 0 h 483087"/>
                <a:gd name="connsiteX1" fmla="*/ 0 w 313967"/>
                <a:gd name="connsiteY1" fmla="*/ 0 h 483087"/>
                <a:gd name="connsiteX2" fmla="*/ 313968 w 313967"/>
                <a:gd name="connsiteY2" fmla="*/ 483087 h 483087"/>
                <a:gd name="connsiteX3" fmla="*/ 6550 w 313967"/>
                <a:gd name="connsiteY3" fmla="*/ 0 h 483087"/>
              </a:gdLst>
              <a:ahLst/>
              <a:cxnLst>
                <a:cxn ang="0">
                  <a:pos x="connsiteX0" y="connsiteY0"/>
                </a:cxn>
                <a:cxn ang="0">
                  <a:pos x="connsiteX1" y="connsiteY1"/>
                </a:cxn>
                <a:cxn ang="0">
                  <a:pos x="connsiteX2" y="connsiteY2"/>
                </a:cxn>
                <a:cxn ang="0">
                  <a:pos x="connsiteX3" y="connsiteY3"/>
                </a:cxn>
              </a:cxnLst>
              <a:rect l="l" t="t" r="r" b="b"/>
              <a:pathLst>
                <a:path w="313967" h="483087">
                  <a:moveTo>
                    <a:pt x="6550" y="0"/>
                  </a:moveTo>
                  <a:lnTo>
                    <a:pt x="0" y="0"/>
                  </a:lnTo>
                  <a:lnTo>
                    <a:pt x="313968" y="483087"/>
                  </a:lnTo>
                  <a:lnTo>
                    <a:pt x="6550" y="0"/>
                  </a:lnTo>
                  <a:close/>
                </a:path>
              </a:pathLst>
            </a:custGeom>
            <a:solidFill>
              <a:srgbClr val="FFFFFF"/>
            </a:solidFill>
            <a:ln w="176"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A72D4C19-C586-4DCB-A9B0-1A0320B18942}"/>
                </a:ext>
              </a:extLst>
            </p:cNvPr>
            <p:cNvSpPr/>
            <p:nvPr/>
          </p:nvSpPr>
          <p:spPr>
            <a:xfrm rot="5400000">
              <a:off x="11540439" y="4225846"/>
              <a:ext cx="110706" cy="172973"/>
            </a:xfrm>
            <a:custGeom>
              <a:avLst/>
              <a:gdLst>
                <a:gd name="connsiteX0" fmla="*/ 1416 w 66604"/>
                <a:gd name="connsiteY0" fmla="*/ 0 h 104065"/>
                <a:gd name="connsiteX1" fmla="*/ 0 w 66604"/>
                <a:gd name="connsiteY1" fmla="*/ 0 h 104065"/>
                <a:gd name="connsiteX2" fmla="*/ 66605 w 66604"/>
                <a:gd name="connsiteY2" fmla="*/ 104066 h 104065"/>
                <a:gd name="connsiteX3" fmla="*/ 1416 w 66604"/>
                <a:gd name="connsiteY3" fmla="*/ 0 h 104065"/>
              </a:gdLst>
              <a:ahLst/>
              <a:cxnLst>
                <a:cxn ang="0">
                  <a:pos x="connsiteX0" y="connsiteY0"/>
                </a:cxn>
                <a:cxn ang="0">
                  <a:pos x="connsiteX1" y="connsiteY1"/>
                </a:cxn>
                <a:cxn ang="0">
                  <a:pos x="connsiteX2" y="connsiteY2"/>
                </a:cxn>
                <a:cxn ang="0">
                  <a:pos x="connsiteX3" y="connsiteY3"/>
                </a:cxn>
              </a:cxnLst>
              <a:rect l="l" t="t" r="r" b="b"/>
              <a:pathLst>
                <a:path w="66604" h="104065">
                  <a:moveTo>
                    <a:pt x="1416" y="0"/>
                  </a:moveTo>
                  <a:lnTo>
                    <a:pt x="0" y="0"/>
                  </a:lnTo>
                  <a:lnTo>
                    <a:pt x="66605" y="104066"/>
                  </a:lnTo>
                  <a:lnTo>
                    <a:pt x="1416" y="0"/>
                  </a:lnTo>
                  <a:close/>
                </a:path>
              </a:pathLst>
            </a:custGeom>
            <a:solidFill>
              <a:srgbClr val="FFFFFF"/>
            </a:solidFill>
            <a:ln w="176"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26C66F66-3B54-4D57-AAFD-318808FF1BA4}"/>
                </a:ext>
              </a:extLst>
            </p:cNvPr>
            <p:cNvSpPr/>
            <p:nvPr/>
          </p:nvSpPr>
          <p:spPr>
            <a:xfrm rot="5400000">
              <a:off x="11063402" y="4159700"/>
              <a:ext cx="478868" cy="758885"/>
            </a:xfrm>
            <a:custGeom>
              <a:avLst/>
              <a:gdLst>
                <a:gd name="connsiteX0" fmla="*/ 59551 w 288100"/>
                <a:gd name="connsiteY0" fmla="*/ 79771 h 456566"/>
                <a:gd name="connsiteX1" fmla="*/ 10797 w 288100"/>
                <a:gd name="connsiteY1" fmla="*/ 0 h 456566"/>
                <a:gd name="connsiteX2" fmla="*/ 0 w 288100"/>
                <a:gd name="connsiteY2" fmla="*/ 0 h 456566"/>
                <a:gd name="connsiteX3" fmla="*/ 288100 w 288100"/>
                <a:gd name="connsiteY3" fmla="*/ 456566 h 456566"/>
                <a:gd name="connsiteX4" fmla="*/ 59551 w 288100"/>
                <a:gd name="connsiteY4" fmla="*/ 79771 h 4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100" h="456566">
                  <a:moveTo>
                    <a:pt x="59551" y="79771"/>
                  </a:moveTo>
                  <a:lnTo>
                    <a:pt x="10797" y="0"/>
                  </a:lnTo>
                  <a:lnTo>
                    <a:pt x="0" y="0"/>
                  </a:lnTo>
                  <a:lnTo>
                    <a:pt x="288100" y="456566"/>
                  </a:lnTo>
                  <a:lnTo>
                    <a:pt x="59551" y="79771"/>
                  </a:lnTo>
                  <a:close/>
                </a:path>
              </a:pathLst>
            </a:custGeom>
            <a:solidFill>
              <a:srgbClr val="FFFFFF"/>
            </a:solidFill>
            <a:ln w="176"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0CBB57A9-116F-4992-A7AA-4CBFB469B41F}"/>
                </a:ext>
              </a:extLst>
            </p:cNvPr>
            <p:cNvSpPr/>
            <p:nvPr/>
          </p:nvSpPr>
          <p:spPr>
            <a:xfrm rot="5400000">
              <a:off x="11153403" y="4239091"/>
              <a:ext cx="401092" cy="656659"/>
            </a:xfrm>
            <a:custGeom>
              <a:avLst/>
              <a:gdLst>
                <a:gd name="connsiteX0" fmla="*/ 8215 w 241308"/>
                <a:gd name="connsiteY0" fmla="*/ 0 h 395064"/>
                <a:gd name="connsiteX1" fmla="*/ 0 w 241308"/>
                <a:gd name="connsiteY1" fmla="*/ 0 h 395064"/>
                <a:gd name="connsiteX2" fmla="*/ 241309 w 241308"/>
                <a:gd name="connsiteY2" fmla="*/ 395065 h 395064"/>
                <a:gd name="connsiteX3" fmla="*/ 8215 w 241308"/>
                <a:gd name="connsiteY3" fmla="*/ 0 h 395064"/>
              </a:gdLst>
              <a:ahLst/>
              <a:cxnLst>
                <a:cxn ang="0">
                  <a:pos x="connsiteX0" y="connsiteY0"/>
                </a:cxn>
                <a:cxn ang="0">
                  <a:pos x="connsiteX1" y="connsiteY1"/>
                </a:cxn>
                <a:cxn ang="0">
                  <a:pos x="connsiteX2" y="connsiteY2"/>
                </a:cxn>
                <a:cxn ang="0">
                  <a:pos x="connsiteX3" y="connsiteY3"/>
                </a:cxn>
              </a:cxnLst>
              <a:rect l="l" t="t" r="r" b="b"/>
              <a:pathLst>
                <a:path w="241308" h="395064">
                  <a:moveTo>
                    <a:pt x="8215" y="0"/>
                  </a:moveTo>
                  <a:lnTo>
                    <a:pt x="0" y="0"/>
                  </a:lnTo>
                  <a:lnTo>
                    <a:pt x="241309" y="395065"/>
                  </a:lnTo>
                  <a:lnTo>
                    <a:pt x="8215" y="0"/>
                  </a:lnTo>
                  <a:close/>
                </a:path>
              </a:pathLst>
            </a:custGeom>
            <a:solidFill>
              <a:srgbClr val="FFFFFF"/>
            </a:solidFill>
            <a:ln w="176"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662B5C79-867C-4D18-B43E-1429231EAA07}"/>
                </a:ext>
              </a:extLst>
            </p:cNvPr>
            <p:cNvSpPr/>
            <p:nvPr/>
          </p:nvSpPr>
          <p:spPr>
            <a:xfrm rot="5400000">
              <a:off x="11045190" y="4273824"/>
              <a:ext cx="470635" cy="803542"/>
            </a:xfrm>
            <a:custGeom>
              <a:avLst/>
              <a:gdLst>
                <a:gd name="connsiteX0" fmla="*/ 9089 w 283147"/>
                <a:gd name="connsiteY0" fmla="*/ 0 h 483433"/>
                <a:gd name="connsiteX1" fmla="*/ 0 w 283147"/>
                <a:gd name="connsiteY1" fmla="*/ 0 h 483433"/>
                <a:gd name="connsiteX2" fmla="*/ 149101 w 283147"/>
                <a:gd name="connsiteY2" fmla="*/ 255873 h 483433"/>
                <a:gd name="connsiteX3" fmla="*/ 283147 w 283147"/>
                <a:gd name="connsiteY3" fmla="*/ 483433 h 483433"/>
                <a:gd name="connsiteX4" fmla="*/ 9089 w 283147"/>
                <a:gd name="connsiteY4" fmla="*/ 0 h 483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147" h="483433">
                  <a:moveTo>
                    <a:pt x="9089" y="0"/>
                  </a:moveTo>
                  <a:lnTo>
                    <a:pt x="0" y="0"/>
                  </a:lnTo>
                  <a:lnTo>
                    <a:pt x="149101" y="255873"/>
                  </a:lnTo>
                  <a:lnTo>
                    <a:pt x="283147" y="483433"/>
                  </a:lnTo>
                  <a:lnTo>
                    <a:pt x="9089" y="0"/>
                  </a:lnTo>
                  <a:close/>
                </a:path>
              </a:pathLst>
            </a:custGeom>
            <a:solidFill>
              <a:srgbClr val="FFFFFF"/>
            </a:solidFill>
            <a:ln w="176"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8E6F2812-4C9E-41AE-8BD1-D33913C3C1A4}"/>
                </a:ext>
              </a:extLst>
            </p:cNvPr>
            <p:cNvSpPr/>
            <p:nvPr/>
          </p:nvSpPr>
          <p:spPr>
            <a:xfrm rot="5400000">
              <a:off x="11606800" y="4470921"/>
              <a:ext cx="54881" cy="96076"/>
            </a:xfrm>
            <a:custGeom>
              <a:avLst/>
              <a:gdLst>
                <a:gd name="connsiteX0" fmla="*/ 851 w 33018"/>
                <a:gd name="connsiteY0" fmla="*/ 0 h 57802"/>
                <a:gd name="connsiteX1" fmla="*/ 0 w 33018"/>
                <a:gd name="connsiteY1" fmla="*/ 0 h 57802"/>
                <a:gd name="connsiteX2" fmla="*/ 33018 w 33018"/>
                <a:gd name="connsiteY2" fmla="*/ 57802 h 57802"/>
                <a:gd name="connsiteX3" fmla="*/ 851 w 33018"/>
                <a:gd name="connsiteY3" fmla="*/ 0 h 57802"/>
              </a:gdLst>
              <a:ahLst/>
              <a:cxnLst>
                <a:cxn ang="0">
                  <a:pos x="connsiteX0" y="connsiteY0"/>
                </a:cxn>
                <a:cxn ang="0">
                  <a:pos x="connsiteX1" y="connsiteY1"/>
                </a:cxn>
                <a:cxn ang="0">
                  <a:pos x="connsiteX2" y="connsiteY2"/>
                </a:cxn>
                <a:cxn ang="0">
                  <a:pos x="connsiteX3" y="connsiteY3"/>
                </a:cxn>
              </a:cxnLst>
              <a:rect l="l" t="t" r="r" b="b"/>
              <a:pathLst>
                <a:path w="33018" h="57802">
                  <a:moveTo>
                    <a:pt x="851" y="0"/>
                  </a:moveTo>
                  <a:lnTo>
                    <a:pt x="0" y="0"/>
                  </a:lnTo>
                  <a:lnTo>
                    <a:pt x="33018" y="57802"/>
                  </a:lnTo>
                  <a:lnTo>
                    <a:pt x="851" y="0"/>
                  </a:lnTo>
                  <a:close/>
                </a:path>
              </a:pathLst>
            </a:custGeom>
            <a:solidFill>
              <a:srgbClr val="FFFFFF"/>
            </a:solidFill>
            <a:ln w="176"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5CA1341A-39D9-4A98-9B48-11F3F1529D5B}"/>
                </a:ext>
              </a:extLst>
            </p:cNvPr>
            <p:cNvSpPr/>
            <p:nvPr/>
          </p:nvSpPr>
          <p:spPr>
            <a:xfrm rot="5400000">
              <a:off x="10981828" y="4322826"/>
              <a:ext cx="503352" cy="897549"/>
            </a:xfrm>
            <a:custGeom>
              <a:avLst/>
              <a:gdLst>
                <a:gd name="connsiteX0" fmla="*/ 302830 w 302830"/>
                <a:gd name="connsiteY0" fmla="*/ 531935 h 539990"/>
                <a:gd name="connsiteX1" fmla="*/ 20382 w 302830"/>
                <a:gd name="connsiteY1" fmla="*/ 6441 h 539990"/>
                <a:gd name="connsiteX2" fmla="*/ 16887 w 302830"/>
                <a:gd name="connsiteY2" fmla="*/ 0 h 539990"/>
                <a:gd name="connsiteX3" fmla="*/ 0 w 302830"/>
                <a:gd name="connsiteY3" fmla="*/ 0 h 539990"/>
                <a:gd name="connsiteX4" fmla="*/ 302830 w 302830"/>
                <a:gd name="connsiteY4" fmla="*/ 539991 h 539990"/>
                <a:gd name="connsiteX5" fmla="*/ 302830 w 302830"/>
                <a:gd name="connsiteY5" fmla="*/ 531935 h 539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30" h="539990">
                  <a:moveTo>
                    <a:pt x="302830" y="531935"/>
                  </a:moveTo>
                  <a:lnTo>
                    <a:pt x="20382" y="6441"/>
                  </a:lnTo>
                  <a:lnTo>
                    <a:pt x="16887" y="0"/>
                  </a:lnTo>
                  <a:lnTo>
                    <a:pt x="0" y="0"/>
                  </a:lnTo>
                  <a:lnTo>
                    <a:pt x="302830" y="539991"/>
                  </a:lnTo>
                  <a:lnTo>
                    <a:pt x="302830" y="531935"/>
                  </a:lnTo>
                  <a:close/>
                </a:path>
              </a:pathLst>
            </a:custGeom>
            <a:solidFill>
              <a:srgbClr val="FFFFFF"/>
            </a:solidFill>
            <a:ln w="176"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445E0833-A431-4476-90CF-25696A4A5357}"/>
                </a:ext>
              </a:extLst>
            </p:cNvPr>
            <p:cNvSpPr/>
            <p:nvPr/>
          </p:nvSpPr>
          <p:spPr>
            <a:xfrm rot="5400000">
              <a:off x="11061573" y="4402567"/>
              <a:ext cx="436200" cy="805218"/>
            </a:xfrm>
            <a:custGeom>
              <a:avLst/>
              <a:gdLst>
                <a:gd name="connsiteX0" fmla="*/ 262430 w 262430"/>
                <a:gd name="connsiteY0" fmla="*/ 471425 h 484441"/>
                <a:gd name="connsiteX1" fmla="*/ 18407 w 262430"/>
                <a:gd name="connsiteY1" fmla="*/ 0 h 484441"/>
                <a:gd name="connsiteX2" fmla="*/ 0 w 262430"/>
                <a:gd name="connsiteY2" fmla="*/ 0 h 484441"/>
                <a:gd name="connsiteX3" fmla="*/ 262430 w 262430"/>
                <a:gd name="connsiteY3" fmla="*/ 484441 h 484441"/>
                <a:gd name="connsiteX4" fmla="*/ 262430 w 262430"/>
                <a:gd name="connsiteY4" fmla="*/ 471425 h 48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30" h="484441">
                  <a:moveTo>
                    <a:pt x="262430" y="471425"/>
                  </a:moveTo>
                  <a:lnTo>
                    <a:pt x="18407" y="0"/>
                  </a:lnTo>
                  <a:lnTo>
                    <a:pt x="0" y="0"/>
                  </a:lnTo>
                  <a:lnTo>
                    <a:pt x="262430" y="484441"/>
                  </a:lnTo>
                  <a:lnTo>
                    <a:pt x="262430" y="471425"/>
                  </a:lnTo>
                  <a:close/>
                </a:path>
              </a:pathLst>
            </a:custGeom>
            <a:solidFill>
              <a:srgbClr val="FFFFFF"/>
            </a:solidFill>
            <a:ln w="176"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912A83DA-6145-4BE1-98A6-F581B35499C5}"/>
                </a:ext>
              </a:extLst>
            </p:cNvPr>
            <p:cNvSpPr/>
            <p:nvPr/>
          </p:nvSpPr>
          <p:spPr>
            <a:xfrm rot="5400000">
              <a:off x="11291717" y="4561887"/>
              <a:ext cx="263457" cy="517666"/>
            </a:xfrm>
            <a:custGeom>
              <a:avLst/>
              <a:gdLst>
                <a:gd name="connsiteX0" fmla="*/ 5389 w 158503"/>
                <a:gd name="connsiteY0" fmla="*/ 0 h 311442"/>
                <a:gd name="connsiteX1" fmla="*/ 0 w 158503"/>
                <a:gd name="connsiteY1" fmla="*/ 0 h 311442"/>
                <a:gd name="connsiteX2" fmla="*/ 158504 w 158503"/>
                <a:gd name="connsiteY2" fmla="*/ 311442 h 311442"/>
                <a:gd name="connsiteX3" fmla="*/ 5389 w 158503"/>
                <a:gd name="connsiteY3" fmla="*/ 0 h 311442"/>
              </a:gdLst>
              <a:ahLst/>
              <a:cxnLst>
                <a:cxn ang="0">
                  <a:pos x="connsiteX0" y="connsiteY0"/>
                </a:cxn>
                <a:cxn ang="0">
                  <a:pos x="connsiteX1" y="connsiteY1"/>
                </a:cxn>
                <a:cxn ang="0">
                  <a:pos x="connsiteX2" y="connsiteY2"/>
                </a:cxn>
                <a:cxn ang="0">
                  <a:pos x="connsiteX3" y="connsiteY3"/>
                </a:cxn>
              </a:cxnLst>
              <a:rect l="l" t="t" r="r" b="b"/>
              <a:pathLst>
                <a:path w="158503" h="311442">
                  <a:moveTo>
                    <a:pt x="5389" y="0"/>
                  </a:moveTo>
                  <a:lnTo>
                    <a:pt x="0" y="0"/>
                  </a:lnTo>
                  <a:lnTo>
                    <a:pt x="158504" y="311442"/>
                  </a:lnTo>
                  <a:lnTo>
                    <a:pt x="5389" y="0"/>
                  </a:lnTo>
                  <a:close/>
                </a:path>
              </a:pathLst>
            </a:custGeom>
            <a:solidFill>
              <a:srgbClr val="FFFFFF"/>
            </a:solidFill>
            <a:ln w="176"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2F5B172E-C755-4086-ACB8-3AF444046C44}"/>
                </a:ext>
              </a:extLst>
            </p:cNvPr>
            <p:cNvSpPr/>
            <p:nvPr/>
          </p:nvSpPr>
          <p:spPr>
            <a:xfrm rot="5400000">
              <a:off x="11580813" y="4758043"/>
              <a:ext cx="65645" cy="137286"/>
            </a:xfrm>
            <a:custGeom>
              <a:avLst/>
              <a:gdLst>
                <a:gd name="connsiteX0" fmla="*/ 1087 w 39494"/>
                <a:gd name="connsiteY0" fmla="*/ 0 h 82595"/>
                <a:gd name="connsiteX1" fmla="*/ 0 w 39494"/>
                <a:gd name="connsiteY1" fmla="*/ 0 h 82595"/>
                <a:gd name="connsiteX2" fmla="*/ 39494 w 39494"/>
                <a:gd name="connsiteY2" fmla="*/ 82595 h 82595"/>
                <a:gd name="connsiteX3" fmla="*/ 1087 w 39494"/>
                <a:gd name="connsiteY3" fmla="*/ 0 h 82595"/>
              </a:gdLst>
              <a:ahLst/>
              <a:cxnLst>
                <a:cxn ang="0">
                  <a:pos x="connsiteX0" y="connsiteY0"/>
                </a:cxn>
                <a:cxn ang="0">
                  <a:pos x="connsiteX1" y="connsiteY1"/>
                </a:cxn>
                <a:cxn ang="0">
                  <a:pos x="connsiteX2" y="connsiteY2"/>
                </a:cxn>
                <a:cxn ang="0">
                  <a:pos x="connsiteX3" y="connsiteY3"/>
                </a:cxn>
              </a:cxnLst>
              <a:rect l="l" t="t" r="r" b="b"/>
              <a:pathLst>
                <a:path w="39494" h="82595">
                  <a:moveTo>
                    <a:pt x="1087" y="0"/>
                  </a:moveTo>
                  <a:lnTo>
                    <a:pt x="0" y="0"/>
                  </a:lnTo>
                  <a:lnTo>
                    <a:pt x="39494" y="82595"/>
                  </a:lnTo>
                  <a:lnTo>
                    <a:pt x="1087" y="0"/>
                  </a:lnTo>
                  <a:close/>
                </a:path>
              </a:pathLst>
            </a:custGeom>
            <a:solidFill>
              <a:srgbClr val="FFFFFF"/>
            </a:solidFill>
            <a:ln w="176"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A40CB50B-25FE-4AC4-85ED-244EFDF9A1AC}"/>
                </a:ext>
              </a:extLst>
            </p:cNvPr>
            <p:cNvSpPr/>
            <p:nvPr/>
          </p:nvSpPr>
          <p:spPr>
            <a:xfrm rot="5400000">
              <a:off x="11344310" y="4685320"/>
              <a:ext cx="215811" cy="460125"/>
            </a:xfrm>
            <a:custGeom>
              <a:avLst/>
              <a:gdLst>
                <a:gd name="connsiteX0" fmla="*/ 20290 w 129838"/>
                <a:gd name="connsiteY0" fmla="*/ 17380 h 276824"/>
                <a:gd name="connsiteX1" fmla="*/ 18503 w 129838"/>
                <a:gd name="connsiteY1" fmla="*/ 17380 h 276824"/>
                <a:gd name="connsiteX2" fmla="*/ 111172 w 129838"/>
                <a:gd name="connsiteY2" fmla="*/ 218674 h 276824"/>
                <a:gd name="connsiteX3" fmla="*/ 132521 w 129838"/>
                <a:gd name="connsiteY3" fmla="*/ 284619 h 276824"/>
                <a:gd name="connsiteX4" fmla="*/ 10146 w 129838"/>
                <a:gd name="connsiteY4" fmla="*/ 17380 h 276824"/>
                <a:gd name="connsiteX5" fmla="*/ 2692 w 129838"/>
                <a:gd name="connsiteY5" fmla="*/ 17380 h 276824"/>
                <a:gd name="connsiteX6" fmla="*/ 132530 w 129838"/>
                <a:gd name="connsiteY6" fmla="*/ 294205 h 27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838" h="276824">
                  <a:moveTo>
                    <a:pt x="20290" y="17380"/>
                  </a:moveTo>
                  <a:lnTo>
                    <a:pt x="18503" y="17380"/>
                  </a:lnTo>
                  <a:lnTo>
                    <a:pt x="111172" y="218674"/>
                  </a:lnTo>
                  <a:close/>
                  <a:moveTo>
                    <a:pt x="132521" y="284619"/>
                  </a:moveTo>
                  <a:lnTo>
                    <a:pt x="10146" y="17380"/>
                  </a:lnTo>
                  <a:lnTo>
                    <a:pt x="2692" y="17380"/>
                  </a:lnTo>
                  <a:lnTo>
                    <a:pt x="132530" y="294205"/>
                  </a:lnTo>
                  <a:close/>
                </a:path>
              </a:pathLst>
            </a:custGeom>
            <a:solidFill>
              <a:srgbClr val="FFFFFF"/>
            </a:solidFill>
            <a:ln w="176"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7C563F11-B16E-4922-8102-6F92E3008B4F}"/>
                </a:ext>
              </a:extLst>
            </p:cNvPr>
            <p:cNvSpPr/>
            <p:nvPr/>
          </p:nvSpPr>
          <p:spPr>
            <a:xfrm rot="5400000">
              <a:off x="11473927" y="4814923"/>
              <a:ext cx="127843" cy="288860"/>
            </a:xfrm>
            <a:custGeom>
              <a:avLst/>
              <a:gdLst>
                <a:gd name="connsiteX0" fmla="*/ 76915 w 76914"/>
                <a:gd name="connsiteY0" fmla="*/ 167243 h 173786"/>
                <a:gd name="connsiteX1" fmla="*/ 4669 w 76914"/>
                <a:gd name="connsiteY1" fmla="*/ 0 h 173786"/>
                <a:gd name="connsiteX2" fmla="*/ 0 w 76914"/>
                <a:gd name="connsiteY2" fmla="*/ 0 h 173786"/>
                <a:gd name="connsiteX3" fmla="*/ 76915 w 76914"/>
                <a:gd name="connsiteY3" fmla="*/ 173786 h 173786"/>
                <a:gd name="connsiteX4" fmla="*/ 76915 w 76914"/>
                <a:gd name="connsiteY4" fmla="*/ 167243 h 173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4" h="173786">
                  <a:moveTo>
                    <a:pt x="76915" y="167243"/>
                  </a:moveTo>
                  <a:lnTo>
                    <a:pt x="4669" y="0"/>
                  </a:lnTo>
                  <a:lnTo>
                    <a:pt x="0" y="0"/>
                  </a:lnTo>
                  <a:lnTo>
                    <a:pt x="76915" y="173786"/>
                  </a:lnTo>
                  <a:lnTo>
                    <a:pt x="76915" y="167243"/>
                  </a:lnTo>
                  <a:close/>
                </a:path>
              </a:pathLst>
            </a:custGeom>
            <a:solidFill>
              <a:srgbClr val="FFFFFF"/>
            </a:solidFill>
            <a:ln w="176" cap="flat">
              <a:noFill/>
              <a:prstDash val="solid"/>
              <a:miter/>
            </a:ln>
          </p:spPr>
          <p:txBody>
            <a:bodyPr rtlCol="0" anchor="ctr"/>
            <a:lstStyle/>
            <a:p>
              <a:endParaRPr lang="en-IN"/>
            </a:p>
          </p:txBody>
        </p:sp>
      </p:grpSp>
      <p:grpSp>
        <p:nvGrpSpPr>
          <p:cNvPr id="74" name="Group 73">
            <a:extLst>
              <a:ext uri="{FF2B5EF4-FFF2-40B4-BE49-F238E27FC236}">
                <a16:creationId xmlns:a16="http://schemas.microsoft.com/office/drawing/2014/main" id="{7D42612A-A1B3-4CB1-8B93-B6287A040BF3}"/>
              </a:ext>
            </a:extLst>
          </p:cNvPr>
          <p:cNvGrpSpPr/>
          <p:nvPr userDrawn="1"/>
        </p:nvGrpSpPr>
        <p:grpSpPr>
          <a:xfrm>
            <a:off x="12571367" y="44624"/>
            <a:ext cx="1872208" cy="2313645"/>
            <a:chOff x="12674314" y="6424422"/>
            <a:chExt cx="2870527" cy="3547352"/>
          </a:xfrm>
        </p:grpSpPr>
        <p:sp>
          <p:nvSpPr>
            <p:cNvPr id="75" name="Freeform: Shape 74">
              <a:extLst>
                <a:ext uri="{FF2B5EF4-FFF2-40B4-BE49-F238E27FC236}">
                  <a16:creationId xmlns:a16="http://schemas.microsoft.com/office/drawing/2014/main" id="{04F8DAF9-16DA-43C3-A88C-746C1B208B60}"/>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76" name="Text Placeholder 15">
              <a:extLst>
                <a:ext uri="{FF2B5EF4-FFF2-40B4-BE49-F238E27FC236}">
                  <a16:creationId xmlns:a16="http://schemas.microsoft.com/office/drawing/2014/main" id="{221347C0-B918-42AB-919B-F73C45DBEC2A}"/>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br>
                <a:rPr lang="en-GB" sz="900" dirty="0">
                  <a:solidFill>
                    <a:schemeClr val="accent4"/>
                  </a:solidFill>
                </a:rPr>
              </a:b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1674861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reak/Pause slides 3">
    <p:spTree>
      <p:nvGrpSpPr>
        <p:cNvPr id="1" name=""/>
        <p:cNvGrpSpPr/>
        <p:nvPr/>
      </p:nvGrpSpPr>
      <p:grpSpPr>
        <a:xfrm>
          <a:off x="0" y="0"/>
          <a:ext cx="0" cy="0"/>
          <a:chOff x="0" y="0"/>
          <a:chExt cx="0" cy="0"/>
        </a:xfrm>
      </p:grpSpPr>
      <p:pic>
        <p:nvPicPr>
          <p:cNvPr id="5" name="Picture 4" descr="A person sitting on a chair&#10;&#10;Description automatically generated with low confidence">
            <a:extLst>
              <a:ext uri="{FF2B5EF4-FFF2-40B4-BE49-F238E27FC236}">
                <a16:creationId xmlns:a16="http://schemas.microsoft.com/office/drawing/2014/main" id="{FE2639F6-BD2A-4568-9818-B4DDB29289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0" name="Title 1">
            <a:extLst>
              <a:ext uri="{FF2B5EF4-FFF2-40B4-BE49-F238E27FC236}">
                <a16:creationId xmlns:a16="http://schemas.microsoft.com/office/drawing/2014/main" id="{2761334C-DC73-40EF-8FDB-8FA353FF97E5}"/>
              </a:ext>
            </a:extLst>
          </p:cNvPr>
          <p:cNvSpPr>
            <a:spLocks noGrp="1"/>
          </p:cNvSpPr>
          <p:nvPr>
            <p:ph type="ctrTitle" hasCustomPrompt="1"/>
          </p:nvPr>
        </p:nvSpPr>
        <p:spPr>
          <a:xfrm>
            <a:off x="1121290" y="3345505"/>
            <a:ext cx="4389989" cy="538609"/>
          </a:xfrm>
        </p:spPr>
        <p:txBody>
          <a:bodyPr wrap="square" lIns="0" tIns="0" rIns="0" bIns="0" anchor="b">
            <a:spAutoFit/>
          </a:bodyPr>
          <a:lstStyle>
            <a:lvl1pPr marL="0" algn="l" defTabSz="914400" rtl="0" eaLnBrk="1" latinLnBrk="0" hangingPunct="1">
              <a:lnSpc>
                <a:spcPct val="100000"/>
              </a:lnSpc>
              <a:spcBef>
                <a:spcPct val="0"/>
              </a:spcBef>
              <a:buNone/>
              <a:defRPr lang="en-GB" sz="3500" b="0" kern="1200" dirty="0">
                <a:solidFill>
                  <a:schemeClr val="tx2"/>
                </a:solidFill>
                <a:latin typeface="+mj-lt"/>
                <a:ea typeface="+mj-ea"/>
                <a:cs typeface="+mj-cs"/>
              </a:defRPr>
            </a:lvl1pPr>
          </a:lstStyle>
          <a:p>
            <a:r>
              <a:rPr lang="en-US" dirty="0"/>
              <a:t>Insert text here</a:t>
            </a:r>
            <a:endParaRPr lang="hi-IN" dirty="0">
              <a:solidFill>
                <a:schemeClr val="bg1"/>
              </a:solidFill>
            </a:endParaRPr>
          </a:p>
        </p:txBody>
      </p:sp>
      <p:sp>
        <p:nvSpPr>
          <p:cNvPr id="89" name="Subtitle 2">
            <a:extLst>
              <a:ext uri="{FF2B5EF4-FFF2-40B4-BE49-F238E27FC236}">
                <a16:creationId xmlns:a16="http://schemas.microsoft.com/office/drawing/2014/main" id="{F60B9C9A-6936-4C60-807B-1DB2F8CA7F14}"/>
              </a:ext>
            </a:extLst>
          </p:cNvPr>
          <p:cNvSpPr>
            <a:spLocks noGrp="1"/>
          </p:cNvSpPr>
          <p:nvPr>
            <p:ph type="subTitle" idx="1" hasCustomPrompt="1"/>
          </p:nvPr>
        </p:nvSpPr>
        <p:spPr>
          <a:xfrm>
            <a:off x="1111766" y="3958982"/>
            <a:ext cx="4398720" cy="316497"/>
          </a:xfrm>
          <a:prstGeom prst="rect">
            <a:avLst/>
          </a:prstGeom>
        </p:spPr>
        <p:txBody>
          <a:bodyPr wrap="square" lIns="0" tIns="0" rIns="0" bIns="0" anchor="t">
            <a:spAutoFit/>
          </a:bodyPr>
          <a:lstStyle>
            <a:lvl1pPr marL="0" indent="0" algn="l">
              <a:buNone/>
              <a:defRPr sz="18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title here</a:t>
            </a:r>
            <a:endParaRPr lang="en-IN" dirty="0"/>
          </a:p>
        </p:txBody>
      </p:sp>
      <p:sp>
        <p:nvSpPr>
          <p:cNvPr id="6" name="Text Placeholder 32">
            <a:extLst>
              <a:ext uri="{FF2B5EF4-FFF2-40B4-BE49-F238E27FC236}">
                <a16:creationId xmlns:a16="http://schemas.microsoft.com/office/drawing/2014/main" id="{2E1DACAE-E7E9-4A55-99FB-33CBD9EB86EB}"/>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1"/>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2" name="Group 11">
            <a:extLst>
              <a:ext uri="{FF2B5EF4-FFF2-40B4-BE49-F238E27FC236}">
                <a16:creationId xmlns:a16="http://schemas.microsoft.com/office/drawing/2014/main" id="{5E96918D-B70A-4803-8518-C3931794C1AE}"/>
              </a:ext>
            </a:extLst>
          </p:cNvPr>
          <p:cNvGrpSpPr/>
          <p:nvPr userDrawn="1"/>
        </p:nvGrpSpPr>
        <p:grpSpPr>
          <a:xfrm>
            <a:off x="11184000" y="6562800"/>
            <a:ext cx="1008000" cy="295200"/>
            <a:chOff x="-4575695" y="8264475"/>
            <a:chExt cx="15209243" cy="4446102"/>
          </a:xfrm>
        </p:grpSpPr>
        <p:sp>
          <p:nvSpPr>
            <p:cNvPr id="13" name="Rectangle 12">
              <a:extLst>
                <a:ext uri="{FF2B5EF4-FFF2-40B4-BE49-F238E27FC236}">
                  <a16:creationId xmlns:a16="http://schemas.microsoft.com/office/drawing/2014/main" id="{A30BEA8B-8D19-4690-B0D6-D8A469E3B163}"/>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a:extLst>
                <a:ext uri="{FF2B5EF4-FFF2-40B4-BE49-F238E27FC236}">
                  <a16:creationId xmlns:a16="http://schemas.microsoft.com/office/drawing/2014/main" id="{69EB8577-EF85-4160-8D3F-95BCA55DD94F}"/>
                </a:ext>
              </a:extLst>
            </p:cNvPr>
            <p:cNvGrpSpPr/>
            <p:nvPr userDrawn="1"/>
          </p:nvGrpSpPr>
          <p:grpSpPr>
            <a:xfrm>
              <a:off x="-2666274" y="9751326"/>
              <a:ext cx="11390400" cy="1472400"/>
              <a:chOff x="2087541" y="-1621965"/>
              <a:chExt cx="12192054" cy="1578711"/>
            </a:xfrm>
          </p:grpSpPr>
          <p:sp>
            <p:nvSpPr>
              <p:cNvPr id="15" name="Freeform: Shape 14">
                <a:extLst>
                  <a:ext uri="{FF2B5EF4-FFF2-40B4-BE49-F238E27FC236}">
                    <a16:creationId xmlns:a16="http://schemas.microsoft.com/office/drawing/2014/main" id="{97330888-C8F3-4AF0-BC6D-F858EDDF73A7}"/>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36A2ED2-F627-481D-BA05-C896B1249F18}"/>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8FD022E7-BECF-40D6-9347-1FD9451FEE65}"/>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19" name="Group 18">
            <a:extLst>
              <a:ext uri="{FF2B5EF4-FFF2-40B4-BE49-F238E27FC236}">
                <a16:creationId xmlns:a16="http://schemas.microsoft.com/office/drawing/2014/main" id="{3AC4144A-2E4E-4D0B-9F09-D6FDCBF080B8}"/>
              </a:ext>
            </a:extLst>
          </p:cNvPr>
          <p:cNvGrpSpPr/>
          <p:nvPr userDrawn="1"/>
        </p:nvGrpSpPr>
        <p:grpSpPr>
          <a:xfrm>
            <a:off x="6019669" y="0"/>
            <a:ext cx="6171097" cy="1258757"/>
            <a:chOff x="6110686" y="3886815"/>
            <a:chExt cx="5571596" cy="1136473"/>
          </a:xfrm>
        </p:grpSpPr>
        <p:sp>
          <p:nvSpPr>
            <p:cNvPr id="20" name="Freeform: Shape 19">
              <a:extLst>
                <a:ext uri="{FF2B5EF4-FFF2-40B4-BE49-F238E27FC236}">
                  <a16:creationId xmlns:a16="http://schemas.microsoft.com/office/drawing/2014/main" id="{5D24C122-C39E-438F-BE71-B66205CF3791}"/>
                </a:ext>
              </a:extLst>
            </p:cNvPr>
            <p:cNvSpPr/>
            <p:nvPr/>
          </p:nvSpPr>
          <p:spPr>
            <a:xfrm rot="5400000">
              <a:off x="6118026" y="4486476"/>
              <a:ext cx="52750" cy="67429"/>
            </a:xfrm>
            <a:custGeom>
              <a:avLst/>
              <a:gdLst>
                <a:gd name="connsiteX0" fmla="*/ 625 w 31736"/>
                <a:gd name="connsiteY0" fmla="*/ 40568 h 40567"/>
                <a:gd name="connsiteX1" fmla="*/ 31737 w 31736"/>
                <a:gd name="connsiteY1" fmla="*/ 0 h 40567"/>
                <a:gd name="connsiteX2" fmla="*/ 0 w 31736"/>
                <a:gd name="connsiteY2" fmla="*/ 40568 h 40567"/>
                <a:gd name="connsiteX3" fmla="*/ 625 w 31736"/>
                <a:gd name="connsiteY3" fmla="*/ 40568 h 40567"/>
              </a:gdLst>
              <a:ahLst/>
              <a:cxnLst>
                <a:cxn ang="0">
                  <a:pos x="connsiteX0" y="connsiteY0"/>
                </a:cxn>
                <a:cxn ang="0">
                  <a:pos x="connsiteX1" y="connsiteY1"/>
                </a:cxn>
                <a:cxn ang="0">
                  <a:pos x="connsiteX2" y="connsiteY2"/>
                </a:cxn>
                <a:cxn ang="0">
                  <a:pos x="connsiteX3" y="connsiteY3"/>
                </a:cxn>
              </a:cxnLst>
              <a:rect l="l" t="t" r="r" b="b"/>
              <a:pathLst>
                <a:path w="31736" h="40567">
                  <a:moveTo>
                    <a:pt x="625" y="40568"/>
                  </a:moveTo>
                  <a:lnTo>
                    <a:pt x="31737" y="0"/>
                  </a:lnTo>
                  <a:lnTo>
                    <a:pt x="0" y="40568"/>
                  </a:lnTo>
                  <a:lnTo>
                    <a:pt x="625" y="40568"/>
                  </a:lnTo>
                  <a:close/>
                </a:path>
              </a:pathLst>
            </a:custGeom>
            <a:solidFill>
              <a:srgbClr val="FFFFFF"/>
            </a:solidFill>
            <a:ln w="17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B012CB52-FCDB-44E1-B087-DC951A626A70}"/>
                </a:ext>
              </a:extLst>
            </p:cNvPr>
            <p:cNvSpPr/>
            <p:nvPr/>
          </p:nvSpPr>
          <p:spPr>
            <a:xfrm rot="5400000">
              <a:off x="6130897" y="4494249"/>
              <a:ext cx="136972" cy="177392"/>
            </a:xfrm>
            <a:custGeom>
              <a:avLst/>
              <a:gdLst>
                <a:gd name="connsiteX0" fmla="*/ 1573 w 82406"/>
                <a:gd name="connsiteY0" fmla="*/ 106724 h 106724"/>
                <a:gd name="connsiteX1" fmla="*/ 82406 w 82406"/>
                <a:gd name="connsiteY1" fmla="*/ 0 h 106724"/>
                <a:gd name="connsiteX2" fmla="*/ 0 w 82406"/>
                <a:gd name="connsiteY2" fmla="*/ 106724 h 106724"/>
                <a:gd name="connsiteX3" fmla="*/ 1573 w 82406"/>
                <a:gd name="connsiteY3" fmla="*/ 106724 h 106724"/>
              </a:gdLst>
              <a:ahLst/>
              <a:cxnLst>
                <a:cxn ang="0">
                  <a:pos x="connsiteX0" y="connsiteY0"/>
                </a:cxn>
                <a:cxn ang="0">
                  <a:pos x="connsiteX1" y="connsiteY1"/>
                </a:cxn>
                <a:cxn ang="0">
                  <a:pos x="connsiteX2" y="connsiteY2"/>
                </a:cxn>
                <a:cxn ang="0">
                  <a:pos x="connsiteX3" y="connsiteY3"/>
                </a:cxn>
              </a:cxnLst>
              <a:rect l="l" t="t" r="r" b="b"/>
              <a:pathLst>
                <a:path w="82406" h="106724">
                  <a:moveTo>
                    <a:pt x="1573" y="106724"/>
                  </a:moveTo>
                  <a:lnTo>
                    <a:pt x="82406" y="0"/>
                  </a:lnTo>
                  <a:lnTo>
                    <a:pt x="0" y="106724"/>
                  </a:lnTo>
                  <a:lnTo>
                    <a:pt x="1573" y="106724"/>
                  </a:lnTo>
                  <a:close/>
                </a:path>
              </a:pathLst>
            </a:custGeom>
            <a:solidFill>
              <a:srgbClr val="FFFFFF"/>
            </a:solidFill>
            <a:ln w="176"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3387AF12-7B9B-43E8-A87F-DEA042ACAC64}"/>
                </a:ext>
              </a:extLst>
            </p:cNvPr>
            <p:cNvSpPr/>
            <p:nvPr/>
          </p:nvSpPr>
          <p:spPr>
            <a:xfrm rot="5400000">
              <a:off x="6104981" y="3892530"/>
              <a:ext cx="334877" cy="323461"/>
            </a:xfrm>
            <a:custGeom>
              <a:avLst/>
              <a:gdLst>
                <a:gd name="connsiteX0" fmla="*/ 2593 w 201471"/>
                <a:gd name="connsiteY0" fmla="*/ 194604 h 194603"/>
                <a:gd name="connsiteX1" fmla="*/ 201472 w 201471"/>
                <a:gd name="connsiteY1" fmla="*/ 0 h 194603"/>
                <a:gd name="connsiteX2" fmla="*/ 0 w 201471"/>
                <a:gd name="connsiteY2" fmla="*/ 192611 h 194603"/>
                <a:gd name="connsiteX3" fmla="*/ 0 w 201471"/>
                <a:gd name="connsiteY3" fmla="*/ 194604 h 194603"/>
                <a:gd name="connsiteX4" fmla="*/ 2593 w 201471"/>
                <a:gd name="connsiteY4" fmla="*/ 194604 h 19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71" h="194603">
                  <a:moveTo>
                    <a:pt x="2593" y="194604"/>
                  </a:moveTo>
                  <a:lnTo>
                    <a:pt x="201472" y="0"/>
                  </a:lnTo>
                  <a:lnTo>
                    <a:pt x="0" y="192611"/>
                  </a:lnTo>
                  <a:lnTo>
                    <a:pt x="0" y="194604"/>
                  </a:lnTo>
                  <a:lnTo>
                    <a:pt x="2593" y="194604"/>
                  </a:lnTo>
                  <a:close/>
                </a:path>
              </a:pathLst>
            </a:custGeom>
            <a:solidFill>
              <a:srgbClr val="FFFFFF"/>
            </a:solidFill>
            <a:ln w="176"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1EB2CE4E-3979-4A71-9F9B-2D7130F02029}"/>
                </a:ext>
              </a:extLst>
            </p:cNvPr>
            <p:cNvSpPr/>
            <p:nvPr/>
          </p:nvSpPr>
          <p:spPr>
            <a:xfrm rot="5400000">
              <a:off x="6132774" y="4248644"/>
              <a:ext cx="308733" cy="352906"/>
            </a:xfrm>
            <a:custGeom>
              <a:avLst/>
              <a:gdLst>
                <a:gd name="connsiteX0" fmla="*/ 2838 w 185742"/>
                <a:gd name="connsiteY0" fmla="*/ 212318 h 212318"/>
                <a:gd name="connsiteX1" fmla="*/ 185743 w 185742"/>
                <a:gd name="connsiteY1" fmla="*/ 0 h 212318"/>
                <a:gd name="connsiteX2" fmla="*/ 0 w 185742"/>
                <a:gd name="connsiteY2" fmla="*/ 212318 h 212318"/>
                <a:gd name="connsiteX3" fmla="*/ 2838 w 185742"/>
                <a:gd name="connsiteY3" fmla="*/ 212318 h 212318"/>
              </a:gdLst>
              <a:ahLst/>
              <a:cxnLst>
                <a:cxn ang="0">
                  <a:pos x="connsiteX0" y="connsiteY0"/>
                </a:cxn>
                <a:cxn ang="0">
                  <a:pos x="connsiteX1" y="connsiteY1"/>
                </a:cxn>
                <a:cxn ang="0">
                  <a:pos x="connsiteX2" y="connsiteY2"/>
                </a:cxn>
                <a:cxn ang="0">
                  <a:pos x="connsiteX3" y="connsiteY3"/>
                </a:cxn>
              </a:cxnLst>
              <a:rect l="l" t="t" r="r" b="b"/>
              <a:pathLst>
                <a:path w="185742" h="212318">
                  <a:moveTo>
                    <a:pt x="2838" y="212318"/>
                  </a:moveTo>
                  <a:lnTo>
                    <a:pt x="185743" y="0"/>
                  </a:lnTo>
                  <a:lnTo>
                    <a:pt x="0" y="212318"/>
                  </a:lnTo>
                  <a:lnTo>
                    <a:pt x="2838" y="212318"/>
                  </a:lnTo>
                  <a:close/>
                </a:path>
              </a:pathLst>
            </a:custGeom>
            <a:solidFill>
              <a:srgbClr val="FFFFFF"/>
            </a:solidFill>
            <a:ln w="176"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A984393B-0C7F-49E6-8E67-73DBCA58B88F}"/>
                </a:ext>
              </a:extLst>
            </p:cNvPr>
            <p:cNvSpPr/>
            <p:nvPr/>
          </p:nvSpPr>
          <p:spPr>
            <a:xfrm rot="5400000">
              <a:off x="6424523" y="3895269"/>
              <a:ext cx="107558" cy="90657"/>
            </a:xfrm>
            <a:custGeom>
              <a:avLst/>
              <a:gdLst>
                <a:gd name="connsiteX0" fmla="*/ 64711 w 64710"/>
                <a:gd name="connsiteY0" fmla="*/ 0 h 54542"/>
                <a:gd name="connsiteX1" fmla="*/ 0 w 64710"/>
                <a:gd name="connsiteY1" fmla="*/ 53312 h 54542"/>
                <a:gd name="connsiteX2" fmla="*/ 0 w 64710"/>
                <a:gd name="connsiteY2" fmla="*/ 54542 h 54542"/>
                <a:gd name="connsiteX3" fmla="*/ 64711 w 64710"/>
                <a:gd name="connsiteY3" fmla="*/ 0 h 54542"/>
              </a:gdLst>
              <a:ahLst/>
              <a:cxnLst>
                <a:cxn ang="0">
                  <a:pos x="connsiteX0" y="connsiteY0"/>
                </a:cxn>
                <a:cxn ang="0">
                  <a:pos x="connsiteX1" y="connsiteY1"/>
                </a:cxn>
                <a:cxn ang="0">
                  <a:pos x="connsiteX2" y="connsiteY2"/>
                </a:cxn>
                <a:cxn ang="0">
                  <a:pos x="connsiteX3" y="connsiteY3"/>
                </a:cxn>
              </a:cxnLst>
              <a:rect l="l" t="t" r="r" b="b"/>
              <a:pathLst>
                <a:path w="64710" h="54542">
                  <a:moveTo>
                    <a:pt x="64711" y="0"/>
                  </a:moveTo>
                  <a:lnTo>
                    <a:pt x="0" y="53312"/>
                  </a:lnTo>
                  <a:lnTo>
                    <a:pt x="0" y="54542"/>
                  </a:lnTo>
                  <a:lnTo>
                    <a:pt x="64711" y="0"/>
                  </a:lnTo>
                  <a:close/>
                </a:path>
              </a:pathLst>
            </a:custGeom>
            <a:solidFill>
              <a:srgbClr val="FFFFFF"/>
            </a:solidFill>
            <a:ln w="176"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9D817072-87AF-48F3-A67E-E32BD77C234D}"/>
                </a:ext>
              </a:extLst>
            </p:cNvPr>
            <p:cNvSpPr/>
            <p:nvPr/>
          </p:nvSpPr>
          <p:spPr>
            <a:xfrm rot="5400000">
              <a:off x="6464291" y="3892679"/>
              <a:ext cx="68655" cy="56934"/>
            </a:xfrm>
            <a:custGeom>
              <a:avLst/>
              <a:gdLst>
                <a:gd name="connsiteX0" fmla="*/ 41305 w 41305"/>
                <a:gd name="connsiteY0" fmla="*/ 0 h 34253"/>
                <a:gd name="connsiteX1" fmla="*/ 0 w 41305"/>
                <a:gd name="connsiteY1" fmla="*/ 33503 h 34253"/>
                <a:gd name="connsiteX2" fmla="*/ 0 w 41305"/>
                <a:gd name="connsiteY2" fmla="*/ 34254 h 34253"/>
                <a:gd name="connsiteX3" fmla="*/ 41305 w 41305"/>
                <a:gd name="connsiteY3" fmla="*/ 0 h 34253"/>
              </a:gdLst>
              <a:ahLst/>
              <a:cxnLst>
                <a:cxn ang="0">
                  <a:pos x="connsiteX0" y="connsiteY0"/>
                </a:cxn>
                <a:cxn ang="0">
                  <a:pos x="connsiteX1" y="connsiteY1"/>
                </a:cxn>
                <a:cxn ang="0">
                  <a:pos x="connsiteX2" y="connsiteY2"/>
                </a:cxn>
                <a:cxn ang="0">
                  <a:pos x="connsiteX3" y="connsiteY3"/>
                </a:cxn>
              </a:cxnLst>
              <a:rect l="l" t="t" r="r" b="b"/>
              <a:pathLst>
                <a:path w="41305" h="34253">
                  <a:moveTo>
                    <a:pt x="41305" y="0"/>
                  </a:moveTo>
                  <a:lnTo>
                    <a:pt x="0" y="33503"/>
                  </a:lnTo>
                  <a:lnTo>
                    <a:pt x="0" y="34254"/>
                  </a:lnTo>
                  <a:lnTo>
                    <a:pt x="41305" y="0"/>
                  </a:lnTo>
                  <a:close/>
                </a:path>
              </a:pathLst>
            </a:custGeom>
            <a:solidFill>
              <a:srgbClr val="FFFFFF"/>
            </a:solidFill>
            <a:ln w="176"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1773733F-D52D-4549-882C-9F31F402EB17}"/>
                </a:ext>
              </a:extLst>
            </p:cNvPr>
            <p:cNvSpPr/>
            <p:nvPr/>
          </p:nvSpPr>
          <p:spPr>
            <a:xfrm rot="5400000">
              <a:off x="6149464" y="4864844"/>
              <a:ext cx="119659" cy="197213"/>
            </a:xfrm>
            <a:custGeom>
              <a:avLst/>
              <a:gdLst>
                <a:gd name="connsiteX0" fmla="*/ 6326 w 71990"/>
                <a:gd name="connsiteY0" fmla="*/ 118649 h 118649"/>
                <a:gd name="connsiteX1" fmla="*/ 71990 w 71990"/>
                <a:gd name="connsiteY1" fmla="*/ 6084 h 118649"/>
                <a:gd name="connsiteX2" fmla="*/ 71990 w 71990"/>
                <a:gd name="connsiteY2" fmla="*/ 0 h 118649"/>
                <a:gd name="connsiteX3" fmla="*/ 0 w 71990"/>
                <a:gd name="connsiteY3" fmla="*/ 118649 h 118649"/>
                <a:gd name="connsiteX4" fmla="*/ 6326 w 71990"/>
                <a:gd name="connsiteY4" fmla="*/ 118649 h 118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90" h="118649">
                  <a:moveTo>
                    <a:pt x="6326" y="118649"/>
                  </a:moveTo>
                  <a:lnTo>
                    <a:pt x="71990" y="6084"/>
                  </a:lnTo>
                  <a:lnTo>
                    <a:pt x="71990" y="0"/>
                  </a:lnTo>
                  <a:lnTo>
                    <a:pt x="0" y="118649"/>
                  </a:lnTo>
                  <a:lnTo>
                    <a:pt x="6326" y="118649"/>
                  </a:lnTo>
                  <a:close/>
                </a:path>
              </a:pathLst>
            </a:custGeom>
            <a:solidFill>
              <a:srgbClr val="FFFFFF"/>
            </a:solidFill>
            <a:ln w="176"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91EDE3B9-8873-47B1-90C1-A2710C3458A2}"/>
                </a:ext>
              </a:extLst>
            </p:cNvPr>
            <p:cNvSpPr/>
            <p:nvPr/>
          </p:nvSpPr>
          <p:spPr>
            <a:xfrm rot="5400000">
              <a:off x="6109016" y="3977335"/>
              <a:ext cx="539075" cy="535729"/>
            </a:xfrm>
            <a:custGeom>
              <a:avLst/>
              <a:gdLst>
                <a:gd name="connsiteX0" fmla="*/ 8427 w 324322"/>
                <a:gd name="connsiteY0" fmla="*/ 322310 h 322309"/>
                <a:gd name="connsiteX1" fmla="*/ 324322 w 324322"/>
                <a:gd name="connsiteY1" fmla="*/ 0 h 322309"/>
                <a:gd name="connsiteX2" fmla="*/ 0 w 324322"/>
                <a:gd name="connsiteY2" fmla="*/ 322310 h 322309"/>
                <a:gd name="connsiteX3" fmla="*/ 8427 w 324322"/>
                <a:gd name="connsiteY3" fmla="*/ 322310 h 322309"/>
              </a:gdLst>
              <a:ahLst/>
              <a:cxnLst>
                <a:cxn ang="0">
                  <a:pos x="connsiteX0" y="connsiteY0"/>
                </a:cxn>
                <a:cxn ang="0">
                  <a:pos x="connsiteX1" y="connsiteY1"/>
                </a:cxn>
                <a:cxn ang="0">
                  <a:pos x="connsiteX2" y="connsiteY2"/>
                </a:cxn>
                <a:cxn ang="0">
                  <a:pos x="connsiteX3" y="connsiteY3"/>
                </a:cxn>
              </a:cxnLst>
              <a:rect l="l" t="t" r="r" b="b"/>
              <a:pathLst>
                <a:path w="324322" h="322309">
                  <a:moveTo>
                    <a:pt x="8427" y="322310"/>
                  </a:moveTo>
                  <a:lnTo>
                    <a:pt x="324322" y="0"/>
                  </a:lnTo>
                  <a:lnTo>
                    <a:pt x="0" y="322310"/>
                  </a:lnTo>
                  <a:lnTo>
                    <a:pt x="8427" y="322310"/>
                  </a:lnTo>
                  <a:close/>
                </a:path>
              </a:pathLst>
            </a:custGeom>
            <a:solidFill>
              <a:srgbClr val="FFFFFF"/>
            </a:solidFill>
            <a:ln w="176"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84D26F2C-14E4-452F-851A-C60B1160BF39}"/>
                </a:ext>
              </a:extLst>
            </p:cNvPr>
            <p:cNvSpPr/>
            <p:nvPr/>
          </p:nvSpPr>
          <p:spPr>
            <a:xfrm rot="5400000">
              <a:off x="6158851" y="4813377"/>
              <a:ext cx="161733" cy="258058"/>
            </a:xfrm>
            <a:custGeom>
              <a:avLst/>
              <a:gdLst>
                <a:gd name="connsiteX0" fmla="*/ 9952 w 97303"/>
                <a:gd name="connsiteY0" fmla="*/ 155256 h 155255"/>
                <a:gd name="connsiteX1" fmla="*/ 97304 w 97303"/>
                <a:gd name="connsiteY1" fmla="*/ 10209 h 155255"/>
                <a:gd name="connsiteX2" fmla="*/ 97304 w 97303"/>
                <a:gd name="connsiteY2" fmla="*/ 0 h 155255"/>
                <a:gd name="connsiteX3" fmla="*/ 0 w 97303"/>
                <a:gd name="connsiteY3" fmla="*/ 155256 h 155255"/>
                <a:gd name="connsiteX4" fmla="*/ 9952 w 97303"/>
                <a:gd name="connsiteY4" fmla="*/ 155256 h 155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03" h="155255">
                  <a:moveTo>
                    <a:pt x="9952" y="155256"/>
                  </a:moveTo>
                  <a:lnTo>
                    <a:pt x="97304" y="10209"/>
                  </a:lnTo>
                  <a:lnTo>
                    <a:pt x="97304" y="0"/>
                  </a:lnTo>
                  <a:lnTo>
                    <a:pt x="0" y="155256"/>
                  </a:lnTo>
                  <a:lnTo>
                    <a:pt x="9952" y="155256"/>
                  </a:lnTo>
                  <a:close/>
                </a:path>
              </a:pathLst>
            </a:custGeom>
            <a:solidFill>
              <a:srgbClr val="FFFFFF"/>
            </a:solidFill>
            <a:ln w="176"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463CBEE3-2921-4D79-9ABB-1FC4C25E9263}"/>
                </a:ext>
              </a:extLst>
            </p:cNvPr>
            <p:cNvSpPr/>
            <p:nvPr/>
          </p:nvSpPr>
          <p:spPr>
            <a:xfrm rot="5400000">
              <a:off x="6537501" y="3948124"/>
              <a:ext cx="540494" cy="417883"/>
            </a:xfrm>
            <a:custGeom>
              <a:avLst/>
              <a:gdLst>
                <a:gd name="connsiteX0" fmla="*/ 202120 w 325176"/>
                <a:gd name="connsiteY0" fmla="*/ 95452 h 251410"/>
                <a:gd name="connsiteX1" fmla="*/ 283018 w 325176"/>
                <a:gd name="connsiteY1" fmla="*/ 32859 h 251410"/>
                <a:gd name="connsiteX2" fmla="*/ 325176 w 325176"/>
                <a:gd name="connsiteY2" fmla="*/ 0 h 251410"/>
                <a:gd name="connsiteX3" fmla="*/ 0 w 325176"/>
                <a:gd name="connsiteY3" fmla="*/ 244640 h 251410"/>
                <a:gd name="connsiteX4" fmla="*/ 0 w 325176"/>
                <a:gd name="connsiteY4" fmla="*/ 251411 h 251410"/>
                <a:gd name="connsiteX5" fmla="*/ 202120 w 325176"/>
                <a:gd name="connsiteY5" fmla="*/ 95452 h 2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176" h="251410">
                  <a:moveTo>
                    <a:pt x="202120" y="95452"/>
                  </a:moveTo>
                  <a:lnTo>
                    <a:pt x="283018" y="32859"/>
                  </a:lnTo>
                  <a:lnTo>
                    <a:pt x="325176" y="0"/>
                  </a:lnTo>
                  <a:lnTo>
                    <a:pt x="0" y="244640"/>
                  </a:lnTo>
                  <a:lnTo>
                    <a:pt x="0" y="251411"/>
                  </a:lnTo>
                  <a:lnTo>
                    <a:pt x="202120" y="95452"/>
                  </a:lnTo>
                  <a:close/>
                </a:path>
              </a:pathLst>
            </a:custGeom>
            <a:solidFill>
              <a:srgbClr val="FFFFFF"/>
            </a:solidFill>
            <a:ln w="176"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86818560-2660-4A0F-BC47-52B1BCBE072D}"/>
                </a:ext>
              </a:extLst>
            </p:cNvPr>
            <p:cNvSpPr/>
            <p:nvPr/>
          </p:nvSpPr>
          <p:spPr>
            <a:xfrm rot="5400000">
              <a:off x="6822561" y="3949770"/>
              <a:ext cx="366466" cy="240556"/>
            </a:xfrm>
            <a:custGeom>
              <a:avLst/>
              <a:gdLst>
                <a:gd name="connsiteX0" fmla="*/ 220477 w 220476"/>
                <a:gd name="connsiteY0" fmla="*/ 0 h 144725"/>
                <a:gd name="connsiteX1" fmla="*/ 0 w 220476"/>
                <a:gd name="connsiteY1" fmla="*/ 140043 h 144725"/>
                <a:gd name="connsiteX2" fmla="*/ 0 w 220476"/>
                <a:gd name="connsiteY2" fmla="*/ 144726 h 144725"/>
                <a:gd name="connsiteX3" fmla="*/ 220477 w 220476"/>
                <a:gd name="connsiteY3" fmla="*/ 0 h 144725"/>
              </a:gdLst>
              <a:ahLst/>
              <a:cxnLst>
                <a:cxn ang="0">
                  <a:pos x="connsiteX0" y="connsiteY0"/>
                </a:cxn>
                <a:cxn ang="0">
                  <a:pos x="connsiteX1" y="connsiteY1"/>
                </a:cxn>
                <a:cxn ang="0">
                  <a:pos x="connsiteX2" y="connsiteY2"/>
                </a:cxn>
                <a:cxn ang="0">
                  <a:pos x="connsiteX3" y="connsiteY3"/>
                </a:cxn>
              </a:cxnLst>
              <a:rect l="l" t="t" r="r" b="b"/>
              <a:pathLst>
                <a:path w="220476" h="144725">
                  <a:moveTo>
                    <a:pt x="220477" y="0"/>
                  </a:moveTo>
                  <a:lnTo>
                    <a:pt x="0" y="140043"/>
                  </a:lnTo>
                  <a:lnTo>
                    <a:pt x="0" y="144726"/>
                  </a:lnTo>
                  <a:lnTo>
                    <a:pt x="220477" y="0"/>
                  </a:lnTo>
                  <a:close/>
                </a:path>
              </a:pathLst>
            </a:custGeom>
            <a:solidFill>
              <a:srgbClr val="FFFFFF"/>
            </a:solidFill>
            <a:ln w="176"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4D615DCE-4E3C-44A6-AE34-680CECA357E1}"/>
                </a:ext>
              </a:extLst>
            </p:cNvPr>
            <p:cNvSpPr/>
            <p:nvPr/>
          </p:nvSpPr>
          <p:spPr>
            <a:xfrm rot="5400000">
              <a:off x="6737469" y="3970282"/>
              <a:ext cx="532684" cy="365756"/>
            </a:xfrm>
            <a:custGeom>
              <a:avLst/>
              <a:gdLst>
                <a:gd name="connsiteX0" fmla="*/ 320478 w 320477"/>
                <a:gd name="connsiteY0" fmla="*/ 0 h 220049"/>
                <a:gd name="connsiteX1" fmla="*/ 0 w 320477"/>
                <a:gd name="connsiteY1" fmla="*/ 210091 h 220049"/>
                <a:gd name="connsiteX2" fmla="*/ 0 w 320477"/>
                <a:gd name="connsiteY2" fmla="*/ 220050 h 220049"/>
                <a:gd name="connsiteX3" fmla="*/ 320478 w 320477"/>
                <a:gd name="connsiteY3" fmla="*/ 0 h 220049"/>
              </a:gdLst>
              <a:ahLst/>
              <a:cxnLst>
                <a:cxn ang="0">
                  <a:pos x="connsiteX0" y="connsiteY0"/>
                </a:cxn>
                <a:cxn ang="0">
                  <a:pos x="connsiteX1" y="connsiteY1"/>
                </a:cxn>
                <a:cxn ang="0">
                  <a:pos x="connsiteX2" y="connsiteY2"/>
                </a:cxn>
                <a:cxn ang="0">
                  <a:pos x="connsiteX3" y="connsiteY3"/>
                </a:cxn>
              </a:cxnLst>
              <a:rect l="l" t="t" r="r" b="b"/>
              <a:pathLst>
                <a:path w="320477" h="220049">
                  <a:moveTo>
                    <a:pt x="320478" y="0"/>
                  </a:moveTo>
                  <a:lnTo>
                    <a:pt x="0" y="210091"/>
                  </a:lnTo>
                  <a:lnTo>
                    <a:pt x="0" y="220050"/>
                  </a:lnTo>
                  <a:lnTo>
                    <a:pt x="320478" y="0"/>
                  </a:lnTo>
                  <a:close/>
                </a:path>
              </a:pathLst>
            </a:custGeom>
            <a:solidFill>
              <a:srgbClr val="FFFFFF"/>
            </a:solidFill>
            <a:ln w="176"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ECEF678A-931F-4F51-8C51-C63062C07464}"/>
                </a:ext>
              </a:extLst>
            </p:cNvPr>
            <p:cNvSpPr/>
            <p:nvPr/>
          </p:nvSpPr>
          <p:spPr>
            <a:xfrm rot="5400000">
              <a:off x="6177945" y="4340750"/>
              <a:ext cx="615265" cy="749782"/>
            </a:xfrm>
            <a:custGeom>
              <a:avLst/>
              <a:gdLst>
                <a:gd name="connsiteX0" fmla="*/ 23584 w 370160"/>
                <a:gd name="connsiteY0" fmla="*/ 451089 h 451089"/>
                <a:gd name="connsiteX1" fmla="*/ 370160 w 370160"/>
                <a:gd name="connsiteY1" fmla="*/ 9189 h 451089"/>
                <a:gd name="connsiteX2" fmla="*/ 370160 w 370160"/>
                <a:gd name="connsiteY2" fmla="*/ 0 h 451089"/>
                <a:gd name="connsiteX3" fmla="*/ 0 w 370160"/>
                <a:gd name="connsiteY3" fmla="*/ 451089 h 451089"/>
                <a:gd name="connsiteX4" fmla="*/ 23584 w 370160"/>
                <a:gd name="connsiteY4" fmla="*/ 451089 h 451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60" h="451089">
                  <a:moveTo>
                    <a:pt x="23584" y="451089"/>
                  </a:moveTo>
                  <a:lnTo>
                    <a:pt x="370160" y="9189"/>
                  </a:lnTo>
                  <a:lnTo>
                    <a:pt x="370160" y="0"/>
                  </a:lnTo>
                  <a:lnTo>
                    <a:pt x="0" y="451089"/>
                  </a:lnTo>
                  <a:lnTo>
                    <a:pt x="23584" y="451089"/>
                  </a:lnTo>
                  <a:close/>
                </a:path>
              </a:pathLst>
            </a:custGeom>
            <a:solidFill>
              <a:srgbClr val="FFFFFF"/>
            </a:solidFill>
            <a:ln w="176"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8CF9DEB8-D04C-42D0-ADAE-362CC9DEF674}"/>
                </a:ext>
              </a:extLst>
            </p:cNvPr>
            <p:cNvSpPr/>
            <p:nvPr/>
          </p:nvSpPr>
          <p:spPr>
            <a:xfrm rot="5400000">
              <a:off x="6137393" y="4102626"/>
              <a:ext cx="893944" cy="947356"/>
            </a:xfrm>
            <a:custGeom>
              <a:avLst/>
              <a:gdLst>
                <a:gd name="connsiteX0" fmla="*/ 35947 w 537821"/>
                <a:gd name="connsiteY0" fmla="*/ 569956 h 569955"/>
                <a:gd name="connsiteX1" fmla="*/ 537822 w 537821"/>
                <a:gd name="connsiteY1" fmla="*/ 5177 h 569955"/>
                <a:gd name="connsiteX2" fmla="*/ 537822 w 537821"/>
                <a:gd name="connsiteY2" fmla="*/ 0 h 569955"/>
                <a:gd name="connsiteX3" fmla="*/ 0 w 537821"/>
                <a:gd name="connsiteY3" fmla="*/ 569956 h 569955"/>
                <a:gd name="connsiteX4" fmla="*/ 35947 w 537821"/>
                <a:gd name="connsiteY4" fmla="*/ 569956 h 569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821" h="569955">
                  <a:moveTo>
                    <a:pt x="35947" y="569956"/>
                  </a:moveTo>
                  <a:lnTo>
                    <a:pt x="537822" y="5177"/>
                  </a:lnTo>
                  <a:lnTo>
                    <a:pt x="537822" y="0"/>
                  </a:lnTo>
                  <a:lnTo>
                    <a:pt x="0" y="569956"/>
                  </a:lnTo>
                  <a:lnTo>
                    <a:pt x="35947" y="569956"/>
                  </a:lnTo>
                  <a:close/>
                </a:path>
              </a:pathLst>
            </a:custGeom>
            <a:solidFill>
              <a:srgbClr val="FFFFFF"/>
            </a:solidFill>
            <a:ln w="176"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FB46806F-2D92-4D24-AAF3-E26FB19964AE}"/>
                </a:ext>
              </a:extLst>
            </p:cNvPr>
            <p:cNvSpPr/>
            <p:nvPr/>
          </p:nvSpPr>
          <p:spPr>
            <a:xfrm rot="5400000">
              <a:off x="7573708" y="3944195"/>
              <a:ext cx="189722" cy="74968"/>
            </a:xfrm>
            <a:custGeom>
              <a:avLst/>
              <a:gdLst>
                <a:gd name="connsiteX0" fmla="*/ 114143 w 114142"/>
                <a:gd name="connsiteY0" fmla="*/ 5140 h 45103"/>
                <a:gd name="connsiteX1" fmla="*/ 112410 w 114142"/>
                <a:gd name="connsiteY1" fmla="*/ 0 h 45103"/>
                <a:gd name="connsiteX2" fmla="*/ 0 w 114142"/>
                <a:gd name="connsiteY2" fmla="*/ 36682 h 45103"/>
                <a:gd name="connsiteX3" fmla="*/ 0 w 114142"/>
                <a:gd name="connsiteY3" fmla="*/ 45104 h 45103"/>
                <a:gd name="connsiteX4" fmla="*/ 114143 w 114142"/>
                <a:gd name="connsiteY4" fmla="*/ 5140 h 4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42" h="45103">
                  <a:moveTo>
                    <a:pt x="114143" y="5140"/>
                  </a:moveTo>
                  <a:lnTo>
                    <a:pt x="112410" y="0"/>
                  </a:lnTo>
                  <a:lnTo>
                    <a:pt x="0" y="36682"/>
                  </a:lnTo>
                  <a:lnTo>
                    <a:pt x="0" y="45104"/>
                  </a:lnTo>
                  <a:lnTo>
                    <a:pt x="114143" y="5140"/>
                  </a:lnTo>
                  <a:close/>
                </a:path>
              </a:pathLst>
            </a:custGeom>
            <a:solidFill>
              <a:srgbClr val="FFFFFF"/>
            </a:solidFill>
            <a:ln w="176"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553E265-C8D9-430E-BA0E-B30887102FC7}"/>
                </a:ext>
              </a:extLst>
            </p:cNvPr>
            <p:cNvSpPr/>
            <p:nvPr/>
          </p:nvSpPr>
          <p:spPr>
            <a:xfrm rot="5400000">
              <a:off x="7502086" y="4091989"/>
              <a:ext cx="603078" cy="192742"/>
            </a:xfrm>
            <a:custGeom>
              <a:avLst/>
              <a:gdLst>
                <a:gd name="connsiteX0" fmla="*/ 362828 w 362828"/>
                <a:gd name="connsiteY0" fmla="*/ 0 h 115959"/>
                <a:gd name="connsiteX1" fmla="*/ 0 w 362828"/>
                <a:gd name="connsiteY1" fmla="*/ 108629 h 115959"/>
                <a:gd name="connsiteX2" fmla="*/ 0 w 362828"/>
                <a:gd name="connsiteY2" fmla="*/ 115959 h 115959"/>
                <a:gd name="connsiteX3" fmla="*/ 362828 w 362828"/>
                <a:gd name="connsiteY3" fmla="*/ 0 h 115959"/>
              </a:gdLst>
              <a:ahLst/>
              <a:cxnLst>
                <a:cxn ang="0">
                  <a:pos x="connsiteX0" y="connsiteY0"/>
                </a:cxn>
                <a:cxn ang="0">
                  <a:pos x="connsiteX1" y="connsiteY1"/>
                </a:cxn>
                <a:cxn ang="0">
                  <a:pos x="connsiteX2" y="connsiteY2"/>
                </a:cxn>
                <a:cxn ang="0">
                  <a:pos x="connsiteX3" y="connsiteY3"/>
                </a:cxn>
              </a:cxnLst>
              <a:rect l="l" t="t" r="r" b="b"/>
              <a:pathLst>
                <a:path w="362828" h="115959">
                  <a:moveTo>
                    <a:pt x="362828" y="0"/>
                  </a:moveTo>
                  <a:lnTo>
                    <a:pt x="0" y="108629"/>
                  </a:lnTo>
                  <a:lnTo>
                    <a:pt x="0" y="115959"/>
                  </a:lnTo>
                  <a:lnTo>
                    <a:pt x="362828" y="0"/>
                  </a:lnTo>
                  <a:close/>
                </a:path>
              </a:pathLst>
            </a:custGeom>
            <a:solidFill>
              <a:srgbClr val="FFFFFF"/>
            </a:solidFill>
            <a:ln w="176"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C8AB23A5-F9FD-49FF-A38C-7D7326C13EBA}"/>
                </a:ext>
              </a:extLst>
            </p:cNvPr>
            <p:cNvSpPr/>
            <p:nvPr/>
          </p:nvSpPr>
          <p:spPr>
            <a:xfrm rot="5400000">
              <a:off x="7867325" y="3983995"/>
              <a:ext cx="244824" cy="50471"/>
            </a:xfrm>
            <a:custGeom>
              <a:avLst/>
              <a:gdLst>
                <a:gd name="connsiteX0" fmla="*/ 147294 w 147293"/>
                <a:gd name="connsiteY0" fmla="*/ 0 h 30365"/>
                <a:gd name="connsiteX1" fmla="*/ 0 w 147293"/>
                <a:gd name="connsiteY1" fmla="*/ 28809 h 30365"/>
                <a:gd name="connsiteX2" fmla="*/ 0 w 147293"/>
                <a:gd name="connsiteY2" fmla="*/ 30365 h 30365"/>
                <a:gd name="connsiteX3" fmla="*/ 147294 w 147293"/>
                <a:gd name="connsiteY3" fmla="*/ 0 h 30365"/>
              </a:gdLst>
              <a:ahLst/>
              <a:cxnLst>
                <a:cxn ang="0">
                  <a:pos x="connsiteX0" y="connsiteY0"/>
                </a:cxn>
                <a:cxn ang="0">
                  <a:pos x="connsiteX1" y="connsiteY1"/>
                </a:cxn>
                <a:cxn ang="0">
                  <a:pos x="connsiteX2" y="connsiteY2"/>
                </a:cxn>
                <a:cxn ang="0">
                  <a:pos x="connsiteX3" y="connsiteY3"/>
                </a:cxn>
              </a:cxnLst>
              <a:rect l="l" t="t" r="r" b="b"/>
              <a:pathLst>
                <a:path w="147293" h="30365">
                  <a:moveTo>
                    <a:pt x="147294" y="0"/>
                  </a:moveTo>
                  <a:lnTo>
                    <a:pt x="0" y="28809"/>
                  </a:lnTo>
                  <a:lnTo>
                    <a:pt x="0" y="30365"/>
                  </a:lnTo>
                  <a:lnTo>
                    <a:pt x="147294" y="0"/>
                  </a:lnTo>
                  <a:close/>
                </a:path>
              </a:pathLst>
            </a:custGeom>
            <a:solidFill>
              <a:srgbClr val="FFFFFF"/>
            </a:solidFill>
            <a:ln w="176"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6F8B317C-C787-412D-B4EB-A85E7803457F}"/>
                </a:ext>
              </a:extLst>
            </p:cNvPr>
            <p:cNvSpPr/>
            <p:nvPr/>
          </p:nvSpPr>
          <p:spPr>
            <a:xfrm rot="5400000">
              <a:off x="7805514" y="4243431"/>
              <a:ext cx="821025" cy="107806"/>
            </a:xfrm>
            <a:custGeom>
              <a:avLst/>
              <a:gdLst>
                <a:gd name="connsiteX0" fmla="*/ 493951 w 493951"/>
                <a:gd name="connsiteY0" fmla="*/ 0 h 64859"/>
                <a:gd name="connsiteX1" fmla="*/ 0 w 493951"/>
                <a:gd name="connsiteY1" fmla="*/ 52212 h 64859"/>
                <a:gd name="connsiteX2" fmla="*/ 0 w 493951"/>
                <a:gd name="connsiteY2" fmla="*/ 64859 h 64859"/>
                <a:gd name="connsiteX3" fmla="*/ 493951 w 493951"/>
                <a:gd name="connsiteY3" fmla="*/ 0 h 64859"/>
              </a:gdLst>
              <a:ahLst/>
              <a:cxnLst>
                <a:cxn ang="0">
                  <a:pos x="connsiteX0" y="connsiteY0"/>
                </a:cxn>
                <a:cxn ang="0">
                  <a:pos x="connsiteX1" y="connsiteY1"/>
                </a:cxn>
                <a:cxn ang="0">
                  <a:pos x="connsiteX2" y="connsiteY2"/>
                </a:cxn>
                <a:cxn ang="0">
                  <a:pos x="connsiteX3" y="connsiteY3"/>
                </a:cxn>
              </a:cxnLst>
              <a:rect l="l" t="t" r="r" b="b"/>
              <a:pathLst>
                <a:path w="493951" h="64859">
                  <a:moveTo>
                    <a:pt x="493951" y="0"/>
                  </a:moveTo>
                  <a:lnTo>
                    <a:pt x="0" y="52212"/>
                  </a:lnTo>
                  <a:lnTo>
                    <a:pt x="0" y="64859"/>
                  </a:lnTo>
                  <a:lnTo>
                    <a:pt x="493951" y="0"/>
                  </a:lnTo>
                  <a:close/>
                </a:path>
              </a:pathLst>
            </a:custGeom>
            <a:solidFill>
              <a:srgbClr val="FFFFFF"/>
            </a:solidFill>
            <a:ln w="176"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55668F81-CCE8-4F35-BD55-1C887106F713}"/>
                </a:ext>
              </a:extLst>
            </p:cNvPr>
            <p:cNvSpPr/>
            <p:nvPr/>
          </p:nvSpPr>
          <p:spPr>
            <a:xfrm rot="5400000">
              <a:off x="8460917" y="3894949"/>
              <a:ext cx="18897" cy="2636"/>
            </a:xfrm>
            <a:custGeom>
              <a:avLst/>
              <a:gdLst>
                <a:gd name="connsiteX0" fmla="*/ 11369 w 11369"/>
                <a:gd name="connsiteY0" fmla="*/ 154 h 1586"/>
                <a:gd name="connsiteX1" fmla="*/ 0 w 11369"/>
                <a:gd name="connsiteY1" fmla="*/ 0 h 1586"/>
                <a:gd name="connsiteX2" fmla="*/ 0 w 11369"/>
                <a:gd name="connsiteY2" fmla="*/ 1587 h 1586"/>
                <a:gd name="connsiteX3" fmla="*/ 11321 w 11369"/>
                <a:gd name="connsiteY3" fmla="*/ 1587 h 1586"/>
                <a:gd name="connsiteX4" fmla="*/ 11369 w 11369"/>
                <a:gd name="connsiteY4" fmla="*/ 154 h 1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9" h="1586">
                  <a:moveTo>
                    <a:pt x="11369" y="154"/>
                  </a:moveTo>
                  <a:lnTo>
                    <a:pt x="0" y="0"/>
                  </a:lnTo>
                  <a:lnTo>
                    <a:pt x="0" y="1587"/>
                  </a:lnTo>
                  <a:lnTo>
                    <a:pt x="11321" y="1587"/>
                  </a:lnTo>
                  <a:lnTo>
                    <a:pt x="11369" y="154"/>
                  </a:lnTo>
                  <a:close/>
                </a:path>
              </a:pathLst>
            </a:custGeom>
            <a:solidFill>
              <a:srgbClr val="FFFFFF"/>
            </a:solidFill>
            <a:ln w="176"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7334DBD0-391C-4407-935C-542687170DD9}"/>
                </a:ext>
              </a:extLst>
            </p:cNvPr>
            <p:cNvSpPr/>
            <p:nvPr/>
          </p:nvSpPr>
          <p:spPr>
            <a:xfrm rot="5400000">
              <a:off x="8149440" y="4247716"/>
              <a:ext cx="756218" cy="34428"/>
            </a:xfrm>
            <a:custGeom>
              <a:avLst/>
              <a:gdLst>
                <a:gd name="connsiteX0" fmla="*/ 358671 w 454961"/>
                <a:gd name="connsiteY0" fmla="*/ 16260 h 20713"/>
                <a:gd name="connsiteX1" fmla="*/ 0 w 454961"/>
                <a:gd name="connsiteY1" fmla="*/ 0 h 20713"/>
                <a:gd name="connsiteX2" fmla="*/ 0 w 454961"/>
                <a:gd name="connsiteY2" fmla="*/ 10262 h 20713"/>
                <a:gd name="connsiteX3" fmla="*/ 215575 w 454961"/>
                <a:gd name="connsiteY3" fmla="*/ 15914 h 20713"/>
                <a:gd name="connsiteX4" fmla="*/ 454962 w 454961"/>
                <a:gd name="connsiteY4" fmla="*/ 20714 h 20713"/>
                <a:gd name="connsiteX5" fmla="*/ 358671 w 454961"/>
                <a:gd name="connsiteY5" fmla="*/ 16260 h 2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961" h="20713">
                  <a:moveTo>
                    <a:pt x="358671" y="16260"/>
                  </a:moveTo>
                  <a:lnTo>
                    <a:pt x="0" y="0"/>
                  </a:lnTo>
                  <a:lnTo>
                    <a:pt x="0" y="10262"/>
                  </a:lnTo>
                  <a:lnTo>
                    <a:pt x="215575" y="15914"/>
                  </a:lnTo>
                  <a:lnTo>
                    <a:pt x="454962" y="20714"/>
                  </a:lnTo>
                  <a:lnTo>
                    <a:pt x="358671" y="16260"/>
                  </a:lnTo>
                  <a:close/>
                </a:path>
              </a:pathLst>
            </a:custGeom>
            <a:solidFill>
              <a:srgbClr val="FFFFFF"/>
            </a:solidFill>
            <a:ln w="176"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1C17808-23BA-44BE-9724-C4B02809C614}"/>
                </a:ext>
              </a:extLst>
            </p:cNvPr>
            <p:cNvSpPr/>
            <p:nvPr/>
          </p:nvSpPr>
          <p:spPr>
            <a:xfrm rot="5400000">
              <a:off x="9089002" y="3902782"/>
              <a:ext cx="44313" cy="12386"/>
            </a:xfrm>
            <a:custGeom>
              <a:avLst/>
              <a:gdLst>
                <a:gd name="connsiteX0" fmla="*/ 0 w 26660"/>
                <a:gd name="connsiteY0" fmla="*/ 0 h 7452"/>
                <a:gd name="connsiteX1" fmla="*/ 0 w 26660"/>
                <a:gd name="connsiteY1" fmla="*/ 438 h 7452"/>
                <a:gd name="connsiteX2" fmla="*/ 26660 w 26660"/>
                <a:gd name="connsiteY2" fmla="*/ 7452 h 7452"/>
                <a:gd name="connsiteX3" fmla="*/ 0 w 26660"/>
                <a:gd name="connsiteY3" fmla="*/ 0 h 7452"/>
              </a:gdLst>
              <a:ahLst/>
              <a:cxnLst>
                <a:cxn ang="0">
                  <a:pos x="connsiteX0" y="connsiteY0"/>
                </a:cxn>
                <a:cxn ang="0">
                  <a:pos x="connsiteX1" y="connsiteY1"/>
                </a:cxn>
                <a:cxn ang="0">
                  <a:pos x="connsiteX2" y="connsiteY2"/>
                </a:cxn>
                <a:cxn ang="0">
                  <a:pos x="connsiteX3" y="connsiteY3"/>
                </a:cxn>
              </a:cxnLst>
              <a:rect l="l" t="t" r="r" b="b"/>
              <a:pathLst>
                <a:path w="26660" h="7452">
                  <a:moveTo>
                    <a:pt x="0" y="0"/>
                  </a:moveTo>
                  <a:lnTo>
                    <a:pt x="0" y="438"/>
                  </a:lnTo>
                  <a:lnTo>
                    <a:pt x="26660" y="7452"/>
                  </a:lnTo>
                  <a:lnTo>
                    <a:pt x="0" y="0"/>
                  </a:lnTo>
                  <a:close/>
                </a:path>
              </a:pathLst>
            </a:custGeom>
            <a:solidFill>
              <a:srgbClr val="FFFFFF"/>
            </a:solidFill>
            <a:ln w="176"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C3E67BE1-3901-492F-85C2-F91C5BC6B112}"/>
                </a:ext>
              </a:extLst>
            </p:cNvPr>
            <p:cNvSpPr/>
            <p:nvPr/>
          </p:nvSpPr>
          <p:spPr>
            <a:xfrm rot="5400000">
              <a:off x="9190451" y="3927821"/>
              <a:ext cx="125894" cy="43888"/>
            </a:xfrm>
            <a:custGeom>
              <a:avLst/>
              <a:gdLst>
                <a:gd name="connsiteX0" fmla="*/ 0 w 75741"/>
                <a:gd name="connsiteY0" fmla="*/ 0 h 26404"/>
                <a:gd name="connsiteX1" fmla="*/ 0 w 75741"/>
                <a:gd name="connsiteY1" fmla="*/ 1290 h 26404"/>
                <a:gd name="connsiteX2" fmla="*/ 75741 w 75741"/>
                <a:gd name="connsiteY2" fmla="*/ 26404 h 26404"/>
                <a:gd name="connsiteX3" fmla="*/ 0 w 75741"/>
                <a:gd name="connsiteY3" fmla="*/ 0 h 26404"/>
              </a:gdLst>
              <a:ahLst/>
              <a:cxnLst>
                <a:cxn ang="0">
                  <a:pos x="connsiteX0" y="connsiteY0"/>
                </a:cxn>
                <a:cxn ang="0">
                  <a:pos x="connsiteX1" y="connsiteY1"/>
                </a:cxn>
                <a:cxn ang="0">
                  <a:pos x="connsiteX2" y="connsiteY2"/>
                </a:cxn>
                <a:cxn ang="0">
                  <a:pos x="connsiteX3" y="connsiteY3"/>
                </a:cxn>
              </a:cxnLst>
              <a:rect l="l" t="t" r="r" b="b"/>
              <a:pathLst>
                <a:path w="75741" h="26404">
                  <a:moveTo>
                    <a:pt x="0" y="0"/>
                  </a:moveTo>
                  <a:lnTo>
                    <a:pt x="0" y="1290"/>
                  </a:lnTo>
                  <a:lnTo>
                    <a:pt x="75741" y="26404"/>
                  </a:lnTo>
                  <a:lnTo>
                    <a:pt x="0" y="0"/>
                  </a:lnTo>
                  <a:close/>
                </a:path>
              </a:pathLst>
            </a:custGeom>
            <a:solidFill>
              <a:srgbClr val="FFFFFF"/>
            </a:solidFill>
            <a:ln w="176"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02CE0811-7667-4336-9D01-6B4001701DDF}"/>
                </a:ext>
              </a:extLst>
            </p:cNvPr>
            <p:cNvSpPr/>
            <p:nvPr/>
          </p:nvSpPr>
          <p:spPr>
            <a:xfrm rot="5400000">
              <a:off x="9264885" y="3980872"/>
              <a:ext cx="339735" cy="151629"/>
            </a:xfrm>
            <a:custGeom>
              <a:avLst/>
              <a:gdLst>
                <a:gd name="connsiteX0" fmla="*/ 0 w 204394"/>
                <a:gd name="connsiteY0" fmla="*/ 0 h 91224"/>
                <a:gd name="connsiteX1" fmla="*/ 0 w 204394"/>
                <a:gd name="connsiteY1" fmla="*/ 3680 h 91224"/>
                <a:gd name="connsiteX2" fmla="*/ 149721 w 204394"/>
                <a:gd name="connsiteY2" fmla="*/ 68019 h 91224"/>
                <a:gd name="connsiteX3" fmla="*/ 204395 w 204394"/>
                <a:gd name="connsiteY3" fmla="*/ 91225 h 91224"/>
                <a:gd name="connsiteX4" fmla="*/ 0 w 204394"/>
                <a:gd name="connsiteY4" fmla="*/ 0 h 9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394" h="91224">
                  <a:moveTo>
                    <a:pt x="0" y="0"/>
                  </a:moveTo>
                  <a:lnTo>
                    <a:pt x="0" y="3680"/>
                  </a:lnTo>
                  <a:lnTo>
                    <a:pt x="149721" y="68019"/>
                  </a:lnTo>
                  <a:lnTo>
                    <a:pt x="204395" y="91225"/>
                  </a:lnTo>
                  <a:lnTo>
                    <a:pt x="0" y="0"/>
                  </a:lnTo>
                  <a:close/>
                </a:path>
              </a:pathLst>
            </a:custGeom>
            <a:solidFill>
              <a:srgbClr val="FFFFFF"/>
            </a:solidFill>
            <a:ln w="176"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2C7415C8-B06E-4207-B724-B3273EB0022C}"/>
                </a:ext>
              </a:extLst>
            </p:cNvPr>
            <p:cNvSpPr/>
            <p:nvPr/>
          </p:nvSpPr>
          <p:spPr>
            <a:xfrm rot="5400000">
              <a:off x="9422223" y="3978561"/>
              <a:ext cx="395084" cy="211598"/>
            </a:xfrm>
            <a:custGeom>
              <a:avLst/>
              <a:gdLst>
                <a:gd name="connsiteX0" fmla="*/ 0 w 237693"/>
                <a:gd name="connsiteY0" fmla="*/ 0 h 127303"/>
                <a:gd name="connsiteX1" fmla="*/ 0 w 237693"/>
                <a:gd name="connsiteY1" fmla="*/ 5348 h 127303"/>
                <a:gd name="connsiteX2" fmla="*/ 237694 w 237693"/>
                <a:gd name="connsiteY2" fmla="*/ 127304 h 127303"/>
                <a:gd name="connsiteX3" fmla="*/ 0 w 237693"/>
                <a:gd name="connsiteY3" fmla="*/ 0 h 127303"/>
              </a:gdLst>
              <a:ahLst/>
              <a:cxnLst>
                <a:cxn ang="0">
                  <a:pos x="connsiteX0" y="connsiteY0"/>
                </a:cxn>
                <a:cxn ang="0">
                  <a:pos x="connsiteX1" y="connsiteY1"/>
                </a:cxn>
                <a:cxn ang="0">
                  <a:pos x="connsiteX2" y="connsiteY2"/>
                </a:cxn>
                <a:cxn ang="0">
                  <a:pos x="connsiteX3" y="connsiteY3"/>
                </a:cxn>
              </a:cxnLst>
              <a:rect l="l" t="t" r="r" b="b"/>
              <a:pathLst>
                <a:path w="237693" h="127303">
                  <a:moveTo>
                    <a:pt x="0" y="0"/>
                  </a:moveTo>
                  <a:lnTo>
                    <a:pt x="0" y="5348"/>
                  </a:lnTo>
                  <a:lnTo>
                    <a:pt x="237694" y="127304"/>
                  </a:lnTo>
                  <a:lnTo>
                    <a:pt x="0" y="0"/>
                  </a:lnTo>
                  <a:close/>
                </a:path>
              </a:pathLst>
            </a:custGeom>
            <a:solidFill>
              <a:srgbClr val="FFFFFF"/>
            </a:solidFill>
            <a:ln w="176"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1C809A05-CE75-4353-A4DC-8DD7919FA1DF}"/>
                </a:ext>
              </a:extLst>
            </p:cNvPr>
            <p:cNvSpPr/>
            <p:nvPr/>
          </p:nvSpPr>
          <p:spPr>
            <a:xfrm rot="5400000">
              <a:off x="9793106" y="3894635"/>
              <a:ext cx="36253" cy="20621"/>
            </a:xfrm>
            <a:custGeom>
              <a:avLst/>
              <a:gdLst>
                <a:gd name="connsiteX0" fmla="*/ 0 w 21811"/>
                <a:gd name="connsiteY0" fmla="*/ 0 h 12406"/>
                <a:gd name="connsiteX1" fmla="*/ 0 w 21811"/>
                <a:gd name="connsiteY1" fmla="*/ 208 h 12406"/>
                <a:gd name="connsiteX2" fmla="*/ 21812 w 21811"/>
                <a:gd name="connsiteY2" fmla="*/ 12407 h 12406"/>
                <a:gd name="connsiteX3" fmla="*/ 0 w 21811"/>
                <a:gd name="connsiteY3" fmla="*/ 0 h 12406"/>
              </a:gdLst>
              <a:ahLst/>
              <a:cxnLst>
                <a:cxn ang="0">
                  <a:pos x="connsiteX0" y="connsiteY0"/>
                </a:cxn>
                <a:cxn ang="0">
                  <a:pos x="connsiteX1" y="connsiteY1"/>
                </a:cxn>
                <a:cxn ang="0">
                  <a:pos x="connsiteX2" y="connsiteY2"/>
                </a:cxn>
                <a:cxn ang="0">
                  <a:pos x="connsiteX3" y="connsiteY3"/>
                </a:cxn>
              </a:cxnLst>
              <a:rect l="l" t="t" r="r" b="b"/>
              <a:pathLst>
                <a:path w="21811" h="12406">
                  <a:moveTo>
                    <a:pt x="0" y="0"/>
                  </a:moveTo>
                  <a:lnTo>
                    <a:pt x="0" y="208"/>
                  </a:lnTo>
                  <a:lnTo>
                    <a:pt x="21812" y="12407"/>
                  </a:lnTo>
                  <a:lnTo>
                    <a:pt x="0" y="0"/>
                  </a:lnTo>
                  <a:close/>
                </a:path>
              </a:pathLst>
            </a:custGeom>
            <a:solidFill>
              <a:srgbClr val="FFFFFF"/>
            </a:solidFill>
            <a:ln w="176"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AD05B612-F38B-4ED1-A8E2-5EC8DD621772}"/>
                </a:ext>
              </a:extLst>
            </p:cNvPr>
            <p:cNvSpPr/>
            <p:nvPr/>
          </p:nvSpPr>
          <p:spPr>
            <a:xfrm rot="5400000">
              <a:off x="9330480" y="4023340"/>
              <a:ext cx="650862" cy="377819"/>
            </a:xfrm>
            <a:custGeom>
              <a:avLst/>
              <a:gdLst>
                <a:gd name="connsiteX0" fmla="*/ 0 w 391576"/>
                <a:gd name="connsiteY0" fmla="*/ 0 h 227306"/>
                <a:gd name="connsiteX1" fmla="*/ 0 w 391576"/>
                <a:gd name="connsiteY1" fmla="*/ 6201 h 227306"/>
                <a:gd name="connsiteX2" fmla="*/ 391577 w 391576"/>
                <a:gd name="connsiteY2" fmla="*/ 227306 h 227306"/>
                <a:gd name="connsiteX3" fmla="*/ 0 w 391576"/>
                <a:gd name="connsiteY3" fmla="*/ 0 h 227306"/>
              </a:gdLst>
              <a:ahLst/>
              <a:cxnLst>
                <a:cxn ang="0">
                  <a:pos x="connsiteX0" y="connsiteY0"/>
                </a:cxn>
                <a:cxn ang="0">
                  <a:pos x="connsiteX1" y="connsiteY1"/>
                </a:cxn>
                <a:cxn ang="0">
                  <a:pos x="connsiteX2" y="connsiteY2"/>
                </a:cxn>
                <a:cxn ang="0">
                  <a:pos x="connsiteX3" y="connsiteY3"/>
                </a:cxn>
              </a:cxnLst>
              <a:rect l="l" t="t" r="r" b="b"/>
              <a:pathLst>
                <a:path w="391576" h="227306">
                  <a:moveTo>
                    <a:pt x="0" y="0"/>
                  </a:moveTo>
                  <a:lnTo>
                    <a:pt x="0" y="6201"/>
                  </a:lnTo>
                  <a:lnTo>
                    <a:pt x="391577" y="227306"/>
                  </a:lnTo>
                  <a:lnTo>
                    <a:pt x="0" y="0"/>
                  </a:lnTo>
                  <a:close/>
                </a:path>
              </a:pathLst>
            </a:custGeom>
            <a:solidFill>
              <a:srgbClr val="FFFFFF"/>
            </a:solidFill>
            <a:ln w="176"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1F6B1743-175F-4D07-BB2B-91339DA1A791}"/>
                </a:ext>
              </a:extLst>
            </p:cNvPr>
            <p:cNvSpPr/>
            <p:nvPr/>
          </p:nvSpPr>
          <p:spPr>
            <a:xfrm rot="5400000">
              <a:off x="10115781" y="3893287"/>
              <a:ext cx="44313" cy="31377"/>
            </a:xfrm>
            <a:custGeom>
              <a:avLst/>
              <a:gdLst>
                <a:gd name="connsiteX0" fmla="*/ 0 w 26660"/>
                <a:gd name="connsiteY0" fmla="*/ 0 h 18877"/>
                <a:gd name="connsiteX1" fmla="*/ 0 w 26660"/>
                <a:gd name="connsiteY1" fmla="*/ 517 h 18877"/>
                <a:gd name="connsiteX2" fmla="*/ 26660 w 26660"/>
                <a:gd name="connsiteY2" fmla="*/ 18878 h 18877"/>
                <a:gd name="connsiteX3" fmla="*/ 0 w 26660"/>
                <a:gd name="connsiteY3" fmla="*/ 0 h 18877"/>
              </a:gdLst>
              <a:ahLst/>
              <a:cxnLst>
                <a:cxn ang="0">
                  <a:pos x="connsiteX0" y="connsiteY0"/>
                </a:cxn>
                <a:cxn ang="0">
                  <a:pos x="connsiteX1" y="connsiteY1"/>
                </a:cxn>
                <a:cxn ang="0">
                  <a:pos x="connsiteX2" y="connsiteY2"/>
                </a:cxn>
                <a:cxn ang="0">
                  <a:pos x="connsiteX3" y="connsiteY3"/>
                </a:cxn>
              </a:cxnLst>
              <a:rect l="l" t="t" r="r" b="b"/>
              <a:pathLst>
                <a:path w="26660" h="18877">
                  <a:moveTo>
                    <a:pt x="0" y="0"/>
                  </a:moveTo>
                  <a:lnTo>
                    <a:pt x="0" y="517"/>
                  </a:lnTo>
                  <a:lnTo>
                    <a:pt x="26660" y="18878"/>
                  </a:lnTo>
                  <a:lnTo>
                    <a:pt x="0" y="0"/>
                  </a:lnTo>
                  <a:close/>
                </a:path>
              </a:pathLst>
            </a:custGeom>
            <a:solidFill>
              <a:srgbClr val="FFFFFF"/>
            </a:solidFill>
            <a:ln w="176"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E4EE3698-405E-40AD-9A42-3C6FBC828F37}"/>
                </a:ext>
              </a:extLst>
            </p:cNvPr>
            <p:cNvSpPr/>
            <p:nvPr/>
          </p:nvSpPr>
          <p:spPr>
            <a:xfrm rot="5400000">
              <a:off x="9327678" y="4006158"/>
              <a:ext cx="1136458" cy="897779"/>
            </a:xfrm>
            <a:custGeom>
              <a:avLst/>
              <a:gdLst>
                <a:gd name="connsiteX0" fmla="*/ 683724 w 683724"/>
                <a:gd name="connsiteY0" fmla="*/ 540024 h 540128"/>
                <a:gd name="connsiteX1" fmla="*/ 0 w 683724"/>
                <a:gd name="connsiteY1" fmla="*/ 0 h 540128"/>
                <a:gd name="connsiteX2" fmla="*/ 0 w 683724"/>
                <a:gd name="connsiteY2" fmla="*/ 26457 h 540128"/>
                <a:gd name="connsiteX3" fmla="*/ 683724 w 683724"/>
                <a:gd name="connsiteY3" fmla="*/ 540129 h 540128"/>
                <a:gd name="connsiteX4" fmla="*/ 683724 w 683724"/>
                <a:gd name="connsiteY4" fmla="*/ 540024 h 540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724" h="540128">
                  <a:moveTo>
                    <a:pt x="683724" y="540024"/>
                  </a:moveTo>
                  <a:lnTo>
                    <a:pt x="0" y="0"/>
                  </a:lnTo>
                  <a:lnTo>
                    <a:pt x="0" y="26457"/>
                  </a:lnTo>
                  <a:lnTo>
                    <a:pt x="683724" y="540129"/>
                  </a:lnTo>
                  <a:lnTo>
                    <a:pt x="683724" y="540024"/>
                  </a:lnTo>
                  <a:close/>
                </a:path>
              </a:pathLst>
            </a:custGeom>
            <a:solidFill>
              <a:srgbClr val="FFFFFF"/>
            </a:solidFill>
            <a:ln w="176"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9ADE0F9E-7843-4B87-B886-D0F17F1ED446}"/>
                </a:ext>
              </a:extLst>
            </p:cNvPr>
            <p:cNvSpPr/>
            <p:nvPr/>
          </p:nvSpPr>
          <p:spPr>
            <a:xfrm rot="5400000">
              <a:off x="10118496" y="3916149"/>
              <a:ext cx="397962" cy="339301"/>
            </a:xfrm>
            <a:custGeom>
              <a:avLst/>
              <a:gdLst>
                <a:gd name="connsiteX0" fmla="*/ 0 w 239425"/>
                <a:gd name="connsiteY0" fmla="*/ 0 h 204133"/>
                <a:gd name="connsiteX1" fmla="*/ 0 w 239425"/>
                <a:gd name="connsiteY1" fmla="*/ 6812 h 204133"/>
                <a:gd name="connsiteX2" fmla="*/ 239425 w 239425"/>
                <a:gd name="connsiteY2" fmla="*/ 204134 h 204133"/>
                <a:gd name="connsiteX3" fmla="*/ 0 w 239425"/>
                <a:gd name="connsiteY3" fmla="*/ 0 h 204133"/>
              </a:gdLst>
              <a:ahLst/>
              <a:cxnLst>
                <a:cxn ang="0">
                  <a:pos x="connsiteX0" y="connsiteY0"/>
                </a:cxn>
                <a:cxn ang="0">
                  <a:pos x="connsiteX1" y="connsiteY1"/>
                </a:cxn>
                <a:cxn ang="0">
                  <a:pos x="connsiteX2" y="connsiteY2"/>
                </a:cxn>
                <a:cxn ang="0">
                  <a:pos x="connsiteX3" y="connsiteY3"/>
                </a:cxn>
              </a:cxnLst>
              <a:rect l="l" t="t" r="r" b="b"/>
              <a:pathLst>
                <a:path w="239425" h="204133">
                  <a:moveTo>
                    <a:pt x="0" y="0"/>
                  </a:moveTo>
                  <a:lnTo>
                    <a:pt x="0" y="6812"/>
                  </a:lnTo>
                  <a:lnTo>
                    <a:pt x="239425" y="204134"/>
                  </a:lnTo>
                  <a:lnTo>
                    <a:pt x="0" y="0"/>
                  </a:lnTo>
                  <a:close/>
                </a:path>
              </a:pathLst>
            </a:custGeom>
            <a:solidFill>
              <a:srgbClr val="FFFFFF"/>
            </a:solidFill>
            <a:ln w="176"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59186D7F-568F-4B41-80B0-AD584DE233C1}"/>
                </a:ext>
              </a:extLst>
            </p:cNvPr>
            <p:cNvSpPr/>
            <p:nvPr/>
          </p:nvSpPr>
          <p:spPr>
            <a:xfrm rot="5400000">
              <a:off x="10219738" y="3908170"/>
              <a:ext cx="380531" cy="337829"/>
            </a:xfrm>
            <a:custGeom>
              <a:avLst/>
              <a:gdLst>
                <a:gd name="connsiteX0" fmla="*/ 0 w 228938"/>
                <a:gd name="connsiteY0" fmla="*/ 0 h 203247"/>
                <a:gd name="connsiteX1" fmla="*/ 0 w 228938"/>
                <a:gd name="connsiteY1" fmla="*/ 5066 h 203247"/>
                <a:gd name="connsiteX2" fmla="*/ 228939 w 228938"/>
                <a:gd name="connsiteY2" fmla="*/ 203248 h 203247"/>
                <a:gd name="connsiteX3" fmla="*/ 0 w 228938"/>
                <a:gd name="connsiteY3" fmla="*/ 0 h 203247"/>
              </a:gdLst>
              <a:ahLst/>
              <a:cxnLst>
                <a:cxn ang="0">
                  <a:pos x="connsiteX0" y="connsiteY0"/>
                </a:cxn>
                <a:cxn ang="0">
                  <a:pos x="connsiteX1" y="connsiteY1"/>
                </a:cxn>
                <a:cxn ang="0">
                  <a:pos x="connsiteX2" y="connsiteY2"/>
                </a:cxn>
                <a:cxn ang="0">
                  <a:pos x="connsiteX3" y="connsiteY3"/>
                </a:cxn>
              </a:cxnLst>
              <a:rect l="l" t="t" r="r" b="b"/>
              <a:pathLst>
                <a:path w="228938" h="203247">
                  <a:moveTo>
                    <a:pt x="0" y="0"/>
                  </a:moveTo>
                  <a:lnTo>
                    <a:pt x="0" y="5066"/>
                  </a:lnTo>
                  <a:lnTo>
                    <a:pt x="228939" y="203248"/>
                  </a:lnTo>
                  <a:lnTo>
                    <a:pt x="0" y="0"/>
                  </a:lnTo>
                  <a:close/>
                </a:path>
              </a:pathLst>
            </a:custGeom>
            <a:solidFill>
              <a:srgbClr val="FFFFFF"/>
            </a:solidFill>
            <a:ln w="176"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1B2F7082-3079-472D-ACD9-CBFD83CB334C}"/>
                </a:ext>
              </a:extLst>
            </p:cNvPr>
            <p:cNvSpPr/>
            <p:nvPr/>
          </p:nvSpPr>
          <p:spPr>
            <a:xfrm rot="5400000">
              <a:off x="10122136" y="3886769"/>
              <a:ext cx="721841" cy="721939"/>
            </a:xfrm>
            <a:custGeom>
              <a:avLst/>
              <a:gdLst>
                <a:gd name="connsiteX0" fmla="*/ 0 w 434279"/>
                <a:gd name="connsiteY0" fmla="*/ 0 h 434338"/>
                <a:gd name="connsiteX1" fmla="*/ 0 w 434279"/>
                <a:gd name="connsiteY1" fmla="*/ 14117 h 434338"/>
                <a:gd name="connsiteX2" fmla="*/ 434280 w 434279"/>
                <a:gd name="connsiteY2" fmla="*/ 434338 h 434338"/>
                <a:gd name="connsiteX3" fmla="*/ 0 w 434279"/>
                <a:gd name="connsiteY3" fmla="*/ 0 h 434338"/>
              </a:gdLst>
              <a:ahLst/>
              <a:cxnLst>
                <a:cxn ang="0">
                  <a:pos x="connsiteX0" y="connsiteY0"/>
                </a:cxn>
                <a:cxn ang="0">
                  <a:pos x="connsiteX1" y="connsiteY1"/>
                </a:cxn>
                <a:cxn ang="0">
                  <a:pos x="connsiteX2" y="connsiteY2"/>
                </a:cxn>
                <a:cxn ang="0">
                  <a:pos x="connsiteX3" y="connsiteY3"/>
                </a:cxn>
              </a:cxnLst>
              <a:rect l="l" t="t" r="r" b="b"/>
              <a:pathLst>
                <a:path w="434279" h="434338">
                  <a:moveTo>
                    <a:pt x="0" y="0"/>
                  </a:moveTo>
                  <a:lnTo>
                    <a:pt x="0" y="14117"/>
                  </a:lnTo>
                  <a:lnTo>
                    <a:pt x="434280" y="434338"/>
                  </a:lnTo>
                  <a:lnTo>
                    <a:pt x="0" y="0"/>
                  </a:lnTo>
                  <a:close/>
                </a:path>
              </a:pathLst>
            </a:custGeom>
            <a:solidFill>
              <a:srgbClr val="FFFFFF"/>
            </a:solidFill>
            <a:ln w="176"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52E4640C-BE9F-467A-89D3-9DFCEC025715}"/>
                </a:ext>
              </a:extLst>
            </p:cNvPr>
            <p:cNvSpPr/>
            <p:nvPr/>
          </p:nvSpPr>
          <p:spPr>
            <a:xfrm rot="5400000">
              <a:off x="10396115" y="3880409"/>
              <a:ext cx="508169" cy="520987"/>
            </a:xfrm>
            <a:custGeom>
              <a:avLst/>
              <a:gdLst>
                <a:gd name="connsiteX0" fmla="*/ 0 w 305728"/>
                <a:gd name="connsiteY0" fmla="*/ 0 h 313440"/>
                <a:gd name="connsiteX1" fmla="*/ 0 w 305728"/>
                <a:gd name="connsiteY1" fmla="*/ 9661 h 313440"/>
                <a:gd name="connsiteX2" fmla="*/ 305728 w 305728"/>
                <a:gd name="connsiteY2" fmla="*/ 313440 h 313440"/>
                <a:gd name="connsiteX3" fmla="*/ 0 w 305728"/>
                <a:gd name="connsiteY3" fmla="*/ 0 h 313440"/>
              </a:gdLst>
              <a:ahLst/>
              <a:cxnLst>
                <a:cxn ang="0">
                  <a:pos x="connsiteX0" y="connsiteY0"/>
                </a:cxn>
                <a:cxn ang="0">
                  <a:pos x="connsiteX1" y="connsiteY1"/>
                </a:cxn>
                <a:cxn ang="0">
                  <a:pos x="connsiteX2" y="connsiteY2"/>
                </a:cxn>
                <a:cxn ang="0">
                  <a:pos x="connsiteX3" y="connsiteY3"/>
                </a:cxn>
              </a:cxnLst>
              <a:rect l="l" t="t" r="r" b="b"/>
              <a:pathLst>
                <a:path w="305728" h="313440">
                  <a:moveTo>
                    <a:pt x="0" y="0"/>
                  </a:moveTo>
                  <a:lnTo>
                    <a:pt x="0" y="9661"/>
                  </a:lnTo>
                  <a:lnTo>
                    <a:pt x="305728" y="313440"/>
                  </a:lnTo>
                  <a:lnTo>
                    <a:pt x="0" y="0"/>
                  </a:lnTo>
                  <a:close/>
                </a:path>
              </a:pathLst>
            </a:custGeom>
            <a:solidFill>
              <a:srgbClr val="FFFFFF"/>
            </a:solidFill>
            <a:ln w="176"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29E3AF56-3606-40B4-9243-491F67F14B47}"/>
                </a:ext>
              </a:extLst>
            </p:cNvPr>
            <p:cNvSpPr/>
            <p:nvPr/>
          </p:nvSpPr>
          <p:spPr>
            <a:xfrm rot="5400000">
              <a:off x="10650114" y="3877421"/>
              <a:ext cx="329614" cy="348408"/>
            </a:xfrm>
            <a:custGeom>
              <a:avLst/>
              <a:gdLst>
                <a:gd name="connsiteX0" fmla="*/ 0 w 198305"/>
                <a:gd name="connsiteY0" fmla="*/ 0 h 209612"/>
                <a:gd name="connsiteX1" fmla="*/ 0 w 198305"/>
                <a:gd name="connsiteY1" fmla="*/ 4902 h 209612"/>
                <a:gd name="connsiteX2" fmla="*/ 198305 w 198305"/>
                <a:gd name="connsiteY2" fmla="*/ 209613 h 209612"/>
                <a:gd name="connsiteX3" fmla="*/ 0 w 198305"/>
                <a:gd name="connsiteY3" fmla="*/ 0 h 209612"/>
              </a:gdLst>
              <a:ahLst/>
              <a:cxnLst>
                <a:cxn ang="0">
                  <a:pos x="connsiteX0" y="connsiteY0"/>
                </a:cxn>
                <a:cxn ang="0">
                  <a:pos x="connsiteX1" y="connsiteY1"/>
                </a:cxn>
                <a:cxn ang="0">
                  <a:pos x="connsiteX2" y="connsiteY2"/>
                </a:cxn>
                <a:cxn ang="0">
                  <a:pos x="connsiteX3" y="connsiteY3"/>
                </a:cxn>
              </a:cxnLst>
              <a:rect l="l" t="t" r="r" b="b"/>
              <a:pathLst>
                <a:path w="198305" h="209612">
                  <a:moveTo>
                    <a:pt x="0" y="0"/>
                  </a:moveTo>
                  <a:lnTo>
                    <a:pt x="0" y="4902"/>
                  </a:lnTo>
                  <a:lnTo>
                    <a:pt x="198305" y="209613"/>
                  </a:lnTo>
                  <a:lnTo>
                    <a:pt x="0" y="0"/>
                  </a:lnTo>
                  <a:close/>
                </a:path>
              </a:pathLst>
            </a:custGeom>
            <a:solidFill>
              <a:srgbClr val="FFFFFF"/>
            </a:solidFill>
            <a:ln w="176"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E6E8AB20-02FF-48D9-9CB3-71277E256D53}"/>
                </a:ext>
              </a:extLst>
            </p:cNvPr>
            <p:cNvSpPr/>
            <p:nvPr/>
          </p:nvSpPr>
          <p:spPr>
            <a:xfrm rot="5400000">
              <a:off x="10640975" y="3791160"/>
              <a:ext cx="744134" cy="935450"/>
            </a:xfrm>
            <a:custGeom>
              <a:avLst/>
              <a:gdLst>
                <a:gd name="connsiteX0" fmla="*/ 0 w 447691"/>
                <a:gd name="connsiteY0" fmla="*/ 0 h 562792"/>
                <a:gd name="connsiteX1" fmla="*/ 0 w 447691"/>
                <a:gd name="connsiteY1" fmla="*/ 10961 h 562792"/>
                <a:gd name="connsiteX2" fmla="*/ 270551 w 447691"/>
                <a:gd name="connsiteY2" fmla="*/ 345325 h 562792"/>
                <a:gd name="connsiteX3" fmla="*/ 447691 w 447691"/>
                <a:gd name="connsiteY3" fmla="*/ 562793 h 562792"/>
                <a:gd name="connsiteX4" fmla="*/ 0 w 447691"/>
                <a:gd name="connsiteY4" fmla="*/ 0 h 562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91" h="562792">
                  <a:moveTo>
                    <a:pt x="0" y="0"/>
                  </a:moveTo>
                  <a:lnTo>
                    <a:pt x="0" y="10961"/>
                  </a:lnTo>
                  <a:lnTo>
                    <a:pt x="270551" y="345325"/>
                  </a:lnTo>
                  <a:lnTo>
                    <a:pt x="447691" y="562793"/>
                  </a:lnTo>
                  <a:lnTo>
                    <a:pt x="0" y="0"/>
                  </a:lnTo>
                  <a:close/>
                </a:path>
              </a:pathLst>
            </a:custGeom>
            <a:solidFill>
              <a:srgbClr val="FFFFFF"/>
            </a:solidFill>
            <a:ln w="176"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098BFF5B-B050-43D9-B786-43BA5A8B2D96}"/>
                </a:ext>
              </a:extLst>
            </p:cNvPr>
            <p:cNvSpPr/>
            <p:nvPr/>
          </p:nvSpPr>
          <p:spPr>
            <a:xfrm rot="5400000">
              <a:off x="10387068" y="3708103"/>
              <a:ext cx="1090712" cy="1448143"/>
            </a:xfrm>
            <a:custGeom>
              <a:avLst/>
              <a:gdLst>
                <a:gd name="connsiteX0" fmla="*/ 0 w 656202"/>
                <a:gd name="connsiteY0" fmla="*/ 0 h 871242"/>
                <a:gd name="connsiteX1" fmla="*/ 0 w 656202"/>
                <a:gd name="connsiteY1" fmla="*/ 26298 h 871242"/>
                <a:gd name="connsiteX2" fmla="*/ 656202 w 656202"/>
                <a:gd name="connsiteY2" fmla="*/ 871243 h 871242"/>
                <a:gd name="connsiteX3" fmla="*/ 0 w 656202"/>
                <a:gd name="connsiteY3" fmla="*/ 0 h 871242"/>
              </a:gdLst>
              <a:ahLst/>
              <a:cxnLst>
                <a:cxn ang="0">
                  <a:pos x="connsiteX0" y="connsiteY0"/>
                </a:cxn>
                <a:cxn ang="0">
                  <a:pos x="connsiteX1" y="connsiteY1"/>
                </a:cxn>
                <a:cxn ang="0">
                  <a:pos x="connsiteX2" y="connsiteY2"/>
                </a:cxn>
                <a:cxn ang="0">
                  <a:pos x="connsiteX3" y="connsiteY3"/>
                </a:cxn>
              </a:cxnLst>
              <a:rect l="l" t="t" r="r" b="b"/>
              <a:pathLst>
                <a:path w="656202" h="871242">
                  <a:moveTo>
                    <a:pt x="0" y="0"/>
                  </a:moveTo>
                  <a:lnTo>
                    <a:pt x="0" y="26298"/>
                  </a:lnTo>
                  <a:lnTo>
                    <a:pt x="656202" y="871243"/>
                  </a:lnTo>
                  <a:lnTo>
                    <a:pt x="0" y="0"/>
                  </a:lnTo>
                  <a:close/>
                </a:path>
              </a:pathLst>
            </a:custGeom>
            <a:solidFill>
              <a:srgbClr val="FFFFFF"/>
            </a:solidFill>
            <a:ln w="176"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6B67D571-263F-4972-84CC-7A215602BFE7}"/>
                </a:ext>
              </a:extLst>
            </p:cNvPr>
            <p:cNvSpPr/>
            <p:nvPr/>
          </p:nvSpPr>
          <p:spPr>
            <a:xfrm rot="5400000">
              <a:off x="11558272" y="3920042"/>
              <a:ext cx="105713" cy="142299"/>
            </a:xfrm>
            <a:custGeom>
              <a:avLst/>
              <a:gdLst>
                <a:gd name="connsiteX0" fmla="*/ 1566 w 63600"/>
                <a:gd name="connsiteY0" fmla="*/ 0 h 85611"/>
                <a:gd name="connsiteX1" fmla="*/ 0 w 63600"/>
                <a:gd name="connsiteY1" fmla="*/ 0 h 85611"/>
                <a:gd name="connsiteX2" fmla="*/ 63601 w 63600"/>
                <a:gd name="connsiteY2" fmla="*/ 85612 h 85611"/>
                <a:gd name="connsiteX3" fmla="*/ 1566 w 63600"/>
                <a:gd name="connsiteY3" fmla="*/ 0 h 85611"/>
              </a:gdLst>
              <a:ahLst/>
              <a:cxnLst>
                <a:cxn ang="0">
                  <a:pos x="connsiteX0" y="connsiteY0"/>
                </a:cxn>
                <a:cxn ang="0">
                  <a:pos x="connsiteX1" y="connsiteY1"/>
                </a:cxn>
                <a:cxn ang="0">
                  <a:pos x="connsiteX2" y="connsiteY2"/>
                </a:cxn>
                <a:cxn ang="0">
                  <a:pos x="connsiteX3" y="connsiteY3"/>
                </a:cxn>
              </a:cxnLst>
              <a:rect l="l" t="t" r="r" b="b"/>
              <a:pathLst>
                <a:path w="63600" h="85611">
                  <a:moveTo>
                    <a:pt x="1566" y="0"/>
                  </a:moveTo>
                  <a:lnTo>
                    <a:pt x="0" y="0"/>
                  </a:lnTo>
                  <a:lnTo>
                    <a:pt x="63601" y="85612"/>
                  </a:lnTo>
                  <a:lnTo>
                    <a:pt x="1566" y="0"/>
                  </a:lnTo>
                  <a:close/>
                </a:path>
              </a:pathLst>
            </a:custGeom>
            <a:solidFill>
              <a:srgbClr val="FFFFFF"/>
            </a:solidFill>
            <a:ln w="176"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4F9AE3EE-FFBF-488C-9DD1-1F10F0C95061}"/>
                </a:ext>
              </a:extLst>
            </p:cNvPr>
            <p:cNvSpPr/>
            <p:nvPr/>
          </p:nvSpPr>
          <p:spPr>
            <a:xfrm rot="5400000">
              <a:off x="11162210" y="3943926"/>
              <a:ext cx="433076" cy="607062"/>
            </a:xfrm>
            <a:custGeom>
              <a:avLst/>
              <a:gdLst>
                <a:gd name="connsiteX0" fmla="*/ 6451 w 260550"/>
                <a:gd name="connsiteY0" fmla="*/ 0 h 365225"/>
                <a:gd name="connsiteX1" fmla="*/ 0 w 260550"/>
                <a:gd name="connsiteY1" fmla="*/ 0 h 365225"/>
                <a:gd name="connsiteX2" fmla="*/ 260550 w 260550"/>
                <a:gd name="connsiteY2" fmla="*/ 365225 h 365225"/>
                <a:gd name="connsiteX3" fmla="*/ 6451 w 260550"/>
                <a:gd name="connsiteY3" fmla="*/ 0 h 365225"/>
              </a:gdLst>
              <a:ahLst/>
              <a:cxnLst>
                <a:cxn ang="0">
                  <a:pos x="connsiteX0" y="connsiteY0"/>
                </a:cxn>
                <a:cxn ang="0">
                  <a:pos x="connsiteX1" y="connsiteY1"/>
                </a:cxn>
                <a:cxn ang="0">
                  <a:pos x="connsiteX2" y="connsiteY2"/>
                </a:cxn>
                <a:cxn ang="0">
                  <a:pos x="connsiteX3" y="connsiteY3"/>
                </a:cxn>
              </a:cxnLst>
              <a:rect l="l" t="t" r="r" b="b"/>
              <a:pathLst>
                <a:path w="260550" h="365225">
                  <a:moveTo>
                    <a:pt x="6451" y="0"/>
                  </a:moveTo>
                  <a:lnTo>
                    <a:pt x="0" y="0"/>
                  </a:lnTo>
                  <a:lnTo>
                    <a:pt x="260550" y="365225"/>
                  </a:lnTo>
                  <a:lnTo>
                    <a:pt x="6451" y="0"/>
                  </a:lnTo>
                  <a:close/>
                </a:path>
              </a:pathLst>
            </a:custGeom>
            <a:solidFill>
              <a:srgbClr val="FFFFFF"/>
            </a:solidFill>
            <a:ln w="176"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99F6AF68-ED9A-418E-BF1F-3FB378111891}"/>
                </a:ext>
              </a:extLst>
            </p:cNvPr>
            <p:cNvSpPr/>
            <p:nvPr/>
          </p:nvSpPr>
          <p:spPr>
            <a:xfrm rot="5400000">
              <a:off x="11409944" y="4019851"/>
              <a:ext cx="224393" cy="320276"/>
            </a:xfrm>
            <a:custGeom>
              <a:avLst/>
              <a:gdLst>
                <a:gd name="connsiteX0" fmla="*/ 2446 w 135001"/>
                <a:gd name="connsiteY0" fmla="*/ 0 h 192687"/>
                <a:gd name="connsiteX1" fmla="*/ 0 w 135001"/>
                <a:gd name="connsiteY1" fmla="*/ 0 h 192687"/>
                <a:gd name="connsiteX2" fmla="*/ 135001 w 135001"/>
                <a:gd name="connsiteY2" fmla="*/ 192687 h 192687"/>
                <a:gd name="connsiteX3" fmla="*/ 2446 w 135001"/>
                <a:gd name="connsiteY3" fmla="*/ 0 h 192687"/>
              </a:gdLst>
              <a:ahLst/>
              <a:cxnLst>
                <a:cxn ang="0">
                  <a:pos x="connsiteX0" y="connsiteY0"/>
                </a:cxn>
                <a:cxn ang="0">
                  <a:pos x="connsiteX1" y="connsiteY1"/>
                </a:cxn>
                <a:cxn ang="0">
                  <a:pos x="connsiteX2" y="connsiteY2"/>
                </a:cxn>
                <a:cxn ang="0">
                  <a:pos x="connsiteX3" y="connsiteY3"/>
                </a:cxn>
              </a:cxnLst>
              <a:rect l="l" t="t" r="r" b="b"/>
              <a:pathLst>
                <a:path w="135001" h="192687">
                  <a:moveTo>
                    <a:pt x="2446" y="0"/>
                  </a:moveTo>
                  <a:lnTo>
                    <a:pt x="0" y="0"/>
                  </a:lnTo>
                  <a:lnTo>
                    <a:pt x="135001" y="192687"/>
                  </a:lnTo>
                  <a:lnTo>
                    <a:pt x="2446" y="0"/>
                  </a:lnTo>
                  <a:close/>
                </a:path>
              </a:pathLst>
            </a:custGeom>
            <a:solidFill>
              <a:srgbClr val="FFFFFF"/>
            </a:solidFill>
            <a:ln w="176"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7B576CFD-215F-4DE4-9729-1DC9D310813F}"/>
                </a:ext>
              </a:extLst>
            </p:cNvPr>
            <p:cNvSpPr/>
            <p:nvPr/>
          </p:nvSpPr>
          <p:spPr>
            <a:xfrm rot="5400000">
              <a:off x="11121210" y="3987969"/>
              <a:ext cx="459231" cy="662906"/>
            </a:xfrm>
            <a:custGeom>
              <a:avLst/>
              <a:gdLst>
                <a:gd name="connsiteX0" fmla="*/ 4632 w 276286"/>
                <a:gd name="connsiteY0" fmla="*/ 0 h 398822"/>
                <a:gd name="connsiteX1" fmla="*/ 0 w 276286"/>
                <a:gd name="connsiteY1" fmla="*/ 0 h 398822"/>
                <a:gd name="connsiteX2" fmla="*/ 276286 w 276286"/>
                <a:gd name="connsiteY2" fmla="*/ 398823 h 398822"/>
                <a:gd name="connsiteX3" fmla="*/ 4632 w 276286"/>
                <a:gd name="connsiteY3" fmla="*/ 0 h 398822"/>
              </a:gdLst>
              <a:ahLst/>
              <a:cxnLst>
                <a:cxn ang="0">
                  <a:pos x="connsiteX0" y="connsiteY0"/>
                </a:cxn>
                <a:cxn ang="0">
                  <a:pos x="connsiteX1" y="connsiteY1"/>
                </a:cxn>
                <a:cxn ang="0">
                  <a:pos x="connsiteX2" y="connsiteY2"/>
                </a:cxn>
                <a:cxn ang="0">
                  <a:pos x="connsiteX3" y="connsiteY3"/>
                </a:cxn>
              </a:cxnLst>
              <a:rect l="l" t="t" r="r" b="b"/>
              <a:pathLst>
                <a:path w="276286" h="398822">
                  <a:moveTo>
                    <a:pt x="4632" y="0"/>
                  </a:moveTo>
                  <a:lnTo>
                    <a:pt x="0" y="0"/>
                  </a:lnTo>
                  <a:lnTo>
                    <a:pt x="276286" y="398823"/>
                  </a:lnTo>
                  <a:lnTo>
                    <a:pt x="4632" y="0"/>
                  </a:lnTo>
                  <a:close/>
                </a:path>
              </a:pathLst>
            </a:custGeom>
            <a:solidFill>
              <a:srgbClr val="FFFFFF"/>
            </a:solidFill>
            <a:ln w="176"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DDB11163-E4EB-42B7-A634-F1B369F7A19B}"/>
                </a:ext>
              </a:extLst>
            </p:cNvPr>
            <p:cNvSpPr/>
            <p:nvPr/>
          </p:nvSpPr>
          <p:spPr>
            <a:xfrm rot="5400000">
              <a:off x="11019863" y="4088531"/>
              <a:ext cx="521863" cy="802967"/>
            </a:xfrm>
            <a:custGeom>
              <a:avLst/>
              <a:gdLst>
                <a:gd name="connsiteX0" fmla="*/ 6550 w 313967"/>
                <a:gd name="connsiteY0" fmla="*/ 0 h 483087"/>
                <a:gd name="connsiteX1" fmla="*/ 0 w 313967"/>
                <a:gd name="connsiteY1" fmla="*/ 0 h 483087"/>
                <a:gd name="connsiteX2" fmla="*/ 313968 w 313967"/>
                <a:gd name="connsiteY2" fmla="*/ 483087 h 483087"/>
                <a:gd name="connsiteX3" fmla="*/ 6550 w 313967"/>
                <a:gd name="connsiteY3" fmla="*/ 0 h 483087"/>
              </a:gdLst>
              <a:ahLst/>
              <a:cxnLst>
                <a:cxn ang="0">
                  <a:pos x="connsiteX0" y="connsiteY0"/>
                </a:cxn>
                <a:cxn ang="0">
                  <a:pos x="connsiteX1" y="connsiteY1"/>
                </a:cxn>
                <a:cxn ang="0">
                  <a:pos x="connsiteX2" y="connsiteY2"/>
                </a:cxn>
                <a:cxn ang="0">
                  <a:pos x="connsiteX3" y="connsiteY3"/>
                </a:cxn>
              </a:cxnLst>
              <a:rect l="l" t="t" r="r" b="b"/>
              <a:pathLst>
                <a:path w="313967" h="483087">
                  <a:moveTo>
                    <a:pt x="6550" y="0"/>
                  </a:moveTo>
                  <a:lnTo>
                    <a:pt x="0" y="0"/>
                  </a:lnTo>
                  <a:lnTo>
                    <a:pt x="313968" y="483087"/>
                  </a:lnTo>
                  <a:lnTo>
                    <a:pt x="6550" y="0"/>
                  </a:lnTo>
                  <a:close/>
                </a:path>
              </a:pathLst>
            </a:custGeom>
            <a:solidFill>
              <a:srgbClr val="FFFFFF"/>
            </a:solidFill>
            <a:ln w="176"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07906E9D-B935-4550-91DE-A14549B66A62}"/>
                </a:ext>
              </a:extLst>
            </p:cNvPr>
            <p:cNvSpPr/>
            <p:nvPr/>
          </p:nvSpPr>
          <p:spPr>
            <a:xfrm rot="5400000">
              <a:off x="11540439" y="4225846"/>
              <a:ext cx="110706" cy="172973"/>
            </a:xfrm>
            <a:custGeom>
              <a:avLst/>
              <a:gdLst>
                <a:gd name="connsiteX0" fmla="*/ 1416 w 66604"/>
                <a:gd name="connsiteY0" fmla="*/ 0 h 104065"/>
                <a:gd name="connsiteX1" fmla="*/ 0 w 66604"/>
                <a:gd name="connsiteY1" fmla="*/ 0 h 104065"/>
                <a:gd name="connsiteX2" fmla="*/ 66605 w 66604"/>
                <a:gd name="connsiteY2" fmla="*/ 104066 h 104065"/>
                <a:gd name="connsiteX3" fmla="*/ 1416 w 66604"/>
                <a:gd name="connsiteY3" fmla="*/ 0 h 104065"/>
              </a:gdLst>
              <a:ahLst/>
              <a:cxnLst>
                <a:cxn ang="0">
                  <a:pos x="connsiteX0" y="connsiteY0"/>
                </a:cxn>
                <a:cxn ang="0">
                  <a:pos x="connsiteX1" y="connsiteY1"/>
                </a:cxn>
                <a:cxn ang="0">
                  <a:pos x="connsiteX2" y="connsiteY2"/>
                </a:cxn>
                <a:cxn ang="0">
                  <a:pos x="connsiteX3" y="connsiteY3"/>
                </a:cxn>
              </a:cxnLst>
              <a:rect l="l" t="t" r="r" b="b"/>
              <a:pathLst>
                <a:path w="66604" h="104065">
                  <a:moveTo>
                    <a:pt x="1416" y="0"/>
                  </a:moveTo>
                  <a:lnTo>
                    <a:pt x="0" y="0"/>
                  </a:lnTo>
                  <a:lnTo>
                    <a:pt x="66605" y="104066"/>
                  </a:lnTo>
                  <a:lnTo>
                    <a:pt x="1416" y="0"/>
                  </a:lnTo>
                  <a:close/>
                </a:path>
              </a:pathLst>
            </a:custGeom>
            <a:solidFill>
              <a:srgbClr val="FFFFFF"/>
            </a:solidFill>
            <a:ln w="176"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9EA39168-E493-4124-836F-B72495524942}"/>
                </a:ext>
              </a:extLst>
            </p:cNvPr>
            <p:cNvSpPr/>
            <p:nvPr/>
          </p:nvSpPr>
          <p:spPr>
            <a:xfrm rot="5400000">
              <a:off x="11063402" y="4159700"/>
              <a:ext cx="478868" cy="758885"/>
            </a:xfrm>
            <a:custGeom>
              <a:avLst/>
              <a:gdLst>
                <a:gd name="connsiteX0" fmla="*/ 59551 w 288100"/>
                <a:gd name="connsiteY0" fmla="*/ 79771 h 456566"/>
                <a:gd name="connsiteX1" fmla="*/ 10797 w 288100"/>
                <a:gd name="connsiteY1" fmla="*/ 0 h 456566"/>
                <a:gd name="connsiteX2" fmla="*/ 0 w 288100"/>
                <a:gd name="connsiteY2" fmla="*/ 0 h 456566"/>
                <a:gd name="connsiteX3" fmla="*/ 288100 w 288100"/>
                <a:gd name="connsiteY3" fmla="*/ 456566 h 456566"/>
                <a:gd name="connsiteX4" fmla="*/ 59551 w 288100"/>
                <a:gd name="connsiteY4" fmla="*/ 79771 h 4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100" h="456566">
                  <a:moveTo>
                    <a:pt x="59551" y="79771"/>
                  </a:moveTo>
                  <a:lnTo>
                    <a:pt x="10797" y="0"/>
                  </a:lnTo>
                  <a:lnTo>
                    <a:pt x="0" y="0"/>
                  </a:lnTo>
                  <a:lnTo>
                    <a:pt x="288100" y="456566"/>
                  </a:lnTo>
                  <a:lnTo>
                    <a:pt x="59551" y="79771"/>
                  </a:lnTo>
                  <a:close/>
                </a:path>
              </a:pathLst>
            </a:custGeom>
            <a:solidFill>
              <a:srgbClr val="FFFFFF"/>
            </a:solidFill>
            <a:ln w="176"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4BEA1708-CE03-44A8-B92E-35D2C4C0DBB4}"/>
                </a:ext>
              </a:extLst>
            </p:cNvPr>
            <p:cNvSpPr/>
            <p:nvPr/>
          </p:nvSpPr>
          <p:spPr>
            <a:xfrm rot="5400000">
              <a:off x="11153403" y="4239091"/>
              <a:ext cx="401092" cy="656659"/>
            </a:xfrm>
            <a:custGeom>
              <a:avLst/>
              <a:gdLst>
                <a:gd name="connsiteX0" fmla="*/ 8215 w 241308"/>
                <a:gd name="connsiteY0" fmla="*/ 0 h 395064"/>
                <a:gd name="connsiteX1" fmla="*/ 0 w 241308"/>
                <a:gd name="connsiteY1" fmla="*/ 0 h 395064"/>
                <a:gd name="connsiteX2" fmla="*/ 241309 w 241308"/>
                <a:gd name="connsiteY2" fmla="*/ 395065 h 395064"/>
                <a:gd name="connsiteX3" fmla="*/ 8215 w 241308"/>
                <a:gd name="connsiteY3" fmla="*/ 0 h 395064"/>
              </a:gdLst>
              <a:ahLst/>
              <a:cxnLst>
                <a:cxn ang="0">
                  <a:pos x="connsiteX0" y="connsiteY0"/>
                </a:cxn>
                <a:cxn ang="0">
                  <a:pos x="connsiteX1" y="connsiteY1"/>
                </a:cxn>
                <a:cxn ang="0">
                  <a:pos x="connsiteX2" y="connsiteY2"/>
                </a:cxn>
                <a:cxn ang="0">
                  <a:pos x="connsiteX3" y="connsiteY3"/>
                </a:cxn>
              </a:cxnLst>
              <a:rect l="l" t="t" r="r" b="b"/>
              <a:pathLst>
                <a:path w="241308" h="395064">
                  <a:moveTo>
                    <a:pt x="8215" y="0"/>
                  </a:moveTo>
                  <a:lnTo>
                    <a:pt x="0" y="0"/>
                  </a:lnTo>
                  <a:lnTo>
                    <a:pt x="241309" y="395065"/>
                  </a:lnTo>
                  <a:lnTo>
                    <a:pt x="8215" y="0"/>
                  </a:lnTo>
                  <a:close/>
                </a:path>
              </a:pathLst>
            </a:custGeom>
            <a:solidFill>
              <a:srgbClr val="FFFFFF"/>
            </a:solidFill>
            <a:ln w="176"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7CD66FB6-C4FF-439A-A706-E92C960C7396}"/>
                </a:ext>
              </a:extLst>
            </p:cNvPr>
            <p:cNvSpPr/>
            <p:nvPr/>
          </p:nvSpPr>
          <p:spPr>
            <a:xfrm rot="5400000">
              <a:off x="11045190" y="4273824"/>
              <a:ext cx="470635" cy="803542"/>
            </a:xfrm>
            <a:custGeom>
              <a:avLst/>
              <a:gdLst>
                <a:gd name="connsiteX0" fmla="*/ 9089 w 283147"/>
                <a:gd name="connsiteY0" fmla="*/ 0 h 483433"/>
                <a:gd name="connsiteX1" fmla="*/ 0 w 283147"/>
                <a:gd name="connsiteY1" fmla="*/ 0 h 483433"/>
                <a:gd name="connsiteX2" fmla="*/ 149101 w 283147"/>
                <a:gd name="connsiteY2" fmla="*/ 255873 h 483433"/>
                <a:gd name="connsiteX3" fmla="*/ 283147 w 283147"/>
                <a:gd name="connsiteY3" fmla="*/ 483433 h 483433"/>
                <a:gd name="connsiteX4" fmla="*/ 9089 w 283147"/>
                <a:gd name="connsiteY4" fmla="*/ 0 h 483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147" h="483433">
                  <a:moveTo>
                    <a:pt x="9089" y="0"/>
                  </a:moveTo>
                  <a:lnTo>
                    <a:pt x="0" y="0"/>
                  </a:lnTo>
                  <a:lnTo>
                    <a:pt x="149101" y="255873"/>
                  </a:lnTo>
                  <a:lnTo>
                    <a:pt x="283147" y="483433"/>
                  </a:lnTo>
                  <a:lnTo>
                    <a:pt x="9089" y="0"/>
                  </a:lnTo>
                  <a:close/>
                </a:path>
              </a:pathLst>
            </a:custGeom>
            <a:solidFill>
              <a:srgbClr val="FFFFFF"/>
            </a:solidFill>
            <a:ln w="176"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61C7E8DF-2B18-4F35-9A7C-5A952BBD7F17}"/>
                </a:ext>
              </a:extLst>
            </p:cNvPr>
            <p:cNvSpPr/>
            <p:nvPr/>
          </p:nvSpPr>
          <p:spPr>
            <a:xfrm rot="5400000">
              <a:off x="11606800" y="4470921"/>
              <a:ext cx="54881" cy="96076"/>
            </a:xfrm>
            <a:custGeom>
              <a:avLst/>
              <a:gdLst>
                <a:gd name="connsiteX0" fmla="*/ 851 w 33018"/>
                <a:gd name="connsiteY0" fmla="*/ 0 h 57802"/>
                <a:gd name="connsiteX1" fmla="*/ 0 w 33018"/>
                <a:gd name="connsiteY1" fmla="*/ 0 h 57802"/>
                <a:gd name="connsiteX2" fmla="*/ 33018 w 33018"/>
                <a:gd name="connsiteY2" fmla="*/ 57802 h 57802"/>
                <a:gd name="connsiteX3" fmla="*/ 851 w 33018"/>
                <a:gd name="connsiteY3" fmla="*/ 0 h 57802"/>
              </a:gdLst>
              <a:ahLst/>
              <a:cxnLst>
                <a:cxn ang="0">
                  <a:pos x="connsiteX0" y="connsiteY0"/>
                </a:cxn>
                <a:cxn ang="0">
                  <a:pos x="connsiteX1" y="connsiteY1"/>
                </a:cxn>
                <a:cxn ang="0">
                  <a:pos x="connsiteX2" y="connsiteY2"/>
                </a:cxn>
                <a:cxn ang="0">
                  <a:pos x="connsiteX3" y="connsiteY3"/>
                </a:cxn>
              </a:cxnLst>
              <a:rect l="l" t="t" r="r" b="b"/>
              <a:pathLst>
                <a:path w="33018" h="57802">
                  <a:moveTo>
                    <a:pt x="851" y="0"/>
                  </a:moveTo>
                  <a:lnTo>
                    <a:pt x="0" y="0"/>
                  </a:lnTo>
                  <a:lnTo>
                    <a:pt x="33018" y="57802"/>
                  </a:lnTo>
                  <a:lnTo>
                    <a:pt x="851" y="0"/>
                  </a:lnTo>
                  <a:close/>
                </a:path>
              </a:pathLst>
            </a:custGeom>
            <a:solidFill>
              <a:srgbClr val="FFFFFF"/>
            </a:solidFill>
            <a:ln w="176"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BE7067C3-20B6-48F1-877A-D4FC0E48034A}"/>
                </a:ext>
              </a:extLst>
            </p:cNvPr>
            <p:cNvSpPr/>
            <p:nvPr/>
          </p:nvSpPr>
          <p:spPr>
            <a:xfrm rot="5400000">
              <a:off x="10981828" y="4322826"/>
              <a:ext cx="503352" cy="897549"/>
            </a:xfrm>
            <a:custGeom>
              <a:avLst/>
              <a:gdLst>
                <a:gd name="connsiteX0" fmla="*/ 302830 w 302830"/>
                <a:gd name="connsiteY0" fmla="*/ 531935 h 539990"/>
                <a:gd name="connsiteX1" fmla="*/ 20382 w 302830"/>
                <a:gd name="connsiteY1" fmla="*/ 6441 h 539990"/>
                <a:gd name="connsiteX2" fmla="*/ 16887 w 302830"/>
                <a:gd name="connsiteY2" fmla="*/ 0 h 539990"/>
                <a:gd name="connsiteX3" fmla="*/ 0 w 302830"/>
                <a:gd name="connsiteY3" fmla="*/ 0 h 539990"/>
                <a:gd name="connsiteX4" fmla="*/ 302830 w 302830"/>
                <a:gd name="connsiteY4" fmla="*/ 539991 h 539990"/>
                <a:gd name="connsiteX5" fmla="*/ 302830 w 302830"/>
                <a:gd name="connsiteY5" fmla="*/ 531935 h 539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30" h="539990">
                  <a:moveTo>
                    <a:pt x="302830" y="531935"/>
                  </a:moveTo>
                  <a:lnTo>
                    <a:pt x="20382" y="6441"/>
                  </a:lnTo>
                  <a:lnTo>
                    <a:pt x="16887" y="0"/>
                  </a:lnTo>
                  <a:lnTo>
                    <a:pt x="0" y="0"/>
                  </a:lnTo>
                  <a:lnTo>
                    <a:pt x="302830" y="539991"/>
                  </a:lnTo>
                  <a:lnTo>
                    <a:pt x="302830" y="531935"/>
                  </a:lnTo>
                  <a:close/>
                </a:path>
              </a:pathLst>
            </a:custGeom>
            <a:solidFill>
              <a:srgbClr val="FFFFFF"/>
            </a:solidFill>
            <a:ln w="176"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03C9AB2A-3924-4522-B769-9F5A421BB6A2}"/>
                </a:ext>
              </a:extLst>
            </p:cNvPr>
            <p:cNvSpPr/>
            <p:nvPr/>
          </p:nvSpPr>
          <p:spPr>
            <a:xfrm rot="5400000">
              <a:off x="11061573" y="4402567"/>
              <a:ext cx="436200" cy="805218"/>
            </a:xfrm>
            <a:custGeom>
              <a:avLst/>
              <a:gdLst>
                <a:gd name="connsiteX0" fmla="*/ 262430 w 262430"/>
                <a:gd name="connsiteY0" fmla="*/ 471425 h 484441"/>
                <a:gd name="connsiteX1" fmla="*/ 18407 w 262430"/>
                <a:gd name="connsiteY1" fmla="*/ 0 h 484441"/>
                <a:gd name="connsiteX2" fmla="*/ 0 w 262430"/>
                <a:gd name="connsiteY2" fmla="*/ 0 h 484441"/>
                <a:gd name="connsiteX3" fmla="*/ 262430 w 262430"/>
                <a:gd name="connsiteY3" fmla="*/ 484441 h 484441"/>
                <a:gd name="connsiteX4" fmla="*/ 262430 w 262430"/>
                <a:gd name="connsiteY4" fmla="*/ 471425 h 48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30" h="484441">
                  <a:moveTo>
                    <a:pt x="262430" y="471425"/>
                  </a:moveTo>
                  <a:lnTo>
                    <a:pt x="18407" y="0"/>
                  </a:lnTo>
                  <a:lnTo>
                    <a:pt x="0" y="0"/>
                  </a:lnTo>
                  <a:lnTo>
                    <a:pt x="262430" y="484441"/>
                  </a:lnTo>
                  <a:lnTo>
                    <a:pt x="262430" y="471425"/>
                  </a:lnTo>
                  <a:close/>
                </a:path>
              </a:pathLst>
            </a:custGeom>
            <a:solidFill>
              <a:srgbClr val="FFFFFF"/>
            </a:solidFill>
            <a:ln w="176"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978B3B1D-A82A-4C41-882B-2B02716313F9}"/>
                </a:ext>
              </a:extLst>
            </p:cNvPr>
            <p:cNvSpPr/>
            <p:nvPr/>
          </p:nvSpPr>
          <p:spPr>
            <a:xfrm rot="5400000">
              <a:off x="11291717" y="4561887"/>
              <a:ext cx="263457" cy="517666"/>
            </a:xfrm>
            <a:custGeom>
              <a:avLst/>
              <a:gdLst>
                <a:gd name="connsiteX0" fmla="*/ 5389 w 158503"/>
                <a:gd name="connsiteY0" fmla="*/ 0 h 311442"/>
                <a:gd name="connsiteX1" fmla="*/ 0 w 158503"/>
                <a:gd name="connsiteY1" fmla="*/ 0 h 311442"/>
                <a:gd name="connsiteX2" fmla="*/ 158504 w 158503"/>
                <a:gd name="connsiteY2" fmla="*/ 311442 h 311442"/>
                <a:gd name="connsiteX3" fmla="*/ 5389 w 158503"/>
                <a:gd name="connsiteY3" fmla="*/ 0 h 311442"/>
              </a:gdLst>
              <a:ahLst/>
              <a:cxnLst>
                <a:cxn ang="0">
                  <a:pos x="connsiteX0" y="connsiteY0"/>
                </a:cxn>
                <a:cxn ang="0">
                  <a:pos x="connsiteX1" y="connsiteY1"/>
                </a:cxn>
                <a:cxn ang="0">
                  <a:pos x="connsiteX2" y="connsiteY2"/>
                </a:cxn>
                <a:cxn ang="0">
                  <a:pos x="connsiteX3" y="connsiteY3"/>
                </a:cxn>
              </a:cxnLst>
              <a:rect l="l" t="t" r="r" b="b"/>
              <a:pathLst>
                <a:path w="158503" h="311442">
                  <a:moveTo>
                    <a:pt x="5389" y="0"/>
                  </a:moveTo>
                  <a:lnTo>
                    <a:pt x="0" y="0"/>
                  </a:lnTo>
                  <a:lnTo>
                    <a:pt x="158504" y="311442"/>
                  </a:lnTo>
                  <a:lnTo>
                    <a:pt x="5389" y="0"/>
                  </a:lnTo>
                  <a:close/>
                </a:path>
              </a:pathLst>
            </a:custGeom>
            <a:solidFill>
              <a:srgbClr val="FFFFFF"/>
            </a:solidFill>
            <a:ln w="176"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EEB63A75-7D74-41A7-AD0E-3384E945B36F}"/>
                </a:ext>
              </a:extLst>
            </p:cNvPr>
            <p:cNvSpPr/>
            <p:nvPr/>
          </p:nvSpPr>
          <p:spPr>
            <a:xfrm rot="5400000">
              <a:off x="11580813" y="4758043"/>
              <a:ext cx="65645" cy="137286"/>
            </a:xfrm>
            <a:custGeom>
              <a:avLst/>
              <a:gdLst>
                <a:gd name="connsiteX0" fmla="*/ 1087 w 39494"/>
                <a:gd name="connsiteY0" fmla="*/ 0 h 82595"/>
                <a:gd name="connsiteX1" fmla="*/ 0 w 39494"/>
                <a:gd name="connsiteY1" fmla="*/ 0 h 82595"/>
                <a:gd name="connsiteX2" fmla="*/ 39494 w 39494"/>
                <a:gd name="connsiteY2" fmla="*/ 82595 h 82595"/>
                <a:gd name="connsiteX3" fmla="*/ 1087 w 39494"/>
                <a:gd name="connsiteY3" fmla="*/ 0 h 82595"/>
              </a:gdLst>
              <a:ahLst/>
              <a:cxnLst>
                <a:cxn ang="0">
                  <a:pos x="connsiteX0" y="connsiteY0"/>
                </a:cxn>
                <a:cxn ang="0">
                  <a:pos x="connsiteX1" y="connsiteY1"/>
                </a:cxn>
                <a:cxn ang="0">
                  <a:pos x="connsiteX2" y="connsiteY2"/>
                </a:cxn>
                <a:cxn ang="0">
                  <a:pos x="connsiteX3" y="connsiteY3"/>
                </a:cxn>
              </a:cxnLst>
              <a:rect l="l" t="t" r="r" b="b"/>
              <a:pathLst>
                <a:path w="39494" h="82595">
                  <a:moveTo>
                    <a:pt x="1087" y="0"/>
                  </a:moveTo>
                  <a:lnTo>
                    <a:pt x="0" y="0"/>
                  </a:lnTo>
                  <a:lnTo>
                    <a:pt x="39494" y="82595"/>
                  </a:lnTo>
                  <a:lnTo>
                    <a:pt x="1087" y="0"/>
                  </a:lnTo>
                  <a:close/>
                </a:path>
              </a:pathLst>
            </a:custGeom>
            <a:solidFill>
              <a:srgbClr val="FFFFFF"/>
            </a:solidFill>
            <a:ln w="176"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C0535A1A-7F05-487C-807D-D2ACF408CD57}"/>
                </a:ext>
              </a:extLst>
            </p:cNvPr>
            <p:cNvSpPr/>
            <p:nvPr/>
          </p:nvSpPr>
          <p:spPr>
            <a:xfrm rot="5400000">
              <a:off x="11344310" y="4685320"/>
              <a:ext cx="215811" cy="460125"/>
            </a:xfrm>
            <a:custGeom>
              <a:avLst/>
              <a:gdLst>
                <a:gd name="connsiteX0" fmla="*/ 20290 w 129838"/>
                <a:gd name="connsiteY0" fmla="*/ 17380 h 276824"/>
                <a:gd name="connsiteX1" fmla="*/ 18503 w 129838"/>
                <a:gd name="connsiteY1" fmla="*/ 17380 h 276824"/>
                <a:gd name="connsiteX2" fmla="*/ 111172 w 129838"/>
                <a:gd name="connsiteY2" fmla="*/ 218674 h 276824"/>
                <a:gd name="connsiteX3" fmla="*/ 132521 w 129838"/>
                <a:gd name="connsiteY3" fmla="*/ 284619 h 276824"/>
                <a:gd name="connsiteX4" fmla="*/ 10146 w 129838"/>
                <a:gd name="connsiteY4" fmla="*/ 17380 h 276824"/>
                <a:gd name="connsiteX5" fmla="*/ 2692 w 129838"/>
                <a:gd name="connsiteY5" fmla="*/ 17380 h 276824"/>
                <a:gd name="connsiteX6" fmla="*/ 132530 w 129838"/>
                <a:gd name="connsiteY6" fmla="*/ 294205 h 27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838" h="276824">
                  <a:moveTo>
                    <a:pt x="20290" y="17380"/>
                  </a:moveTo>
                  <a:lnTo>
                    <a:pt x="18503" y="17380"/>
                  </a:lnTo>
                  <a:lnTo>
                    <a:pt x="111172" y="218674"/>
                  </a:lnTo>
                  <a:close/>
                  <a:moveTo>
                    <a:pt x="132521" y="284619"/>
                  </a:moveTo>
                  <a:lnTo>
                    <a:pt x="10146" y="17380"/>
                  </a:lnTo>
                  <a:lnTo>
                    <a:pt x="2692" y="17380"/>
                  </a:lnTo>
                  <a:lnTo>
                    <a:pt x="132530" y="294205"/>
                  </a:lnTo>
                  <a:close/>
                </a:path>
              </a:pathLst>
            </a:custGeom>
            <a:solidFill>
              <a:srgbClr val="FFFFFF"/>
            </a:solidFill>
            <a:ln w="176"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7ED894C1-E660-4C6D-8818-C9E995010E48}"/>
                </a:ext>
              </a:extLst>
            </p:cNvPr>
            <p:cNvSpPr/>
            <p:nvPr/>
          </p:nvSpPr>
          <p:spPr>
            <a:xfrm rot="5400000">
              <a:off x="11473927" y="4814923"/>
              <a:ext cx="127843" cy="288860"/>
            </a:xfrm>
            <a:custGeom>
              <a:avLst/>
              <a:gdLst>
                <a:gd name="connsiteX0" fmla="*/ 76915 w 76914"/>
                <a:gd name="connsiteY0" fmla="*/ 167243 h 173786"/>
                <a:gd name="connsiteX1" fmla="*/ 4669 w 76914"/>
                <a:gd name="connsiteY1" fmla="*/ 0 h 173786"/>
                <a:gd name="connsiteX2" fmla="*/ 0 w 76914"/>
                <a:gd name="connsiteY2" fmla="*/ 0 h 173786"/>
                <a:gd name="connsiteX3" fmla="*/ 76915 w 76914"/>
                <a:gd name="connsiteY3" fmla="*/ 173786 h 173786"/>
                <a:gd name="connsiteX4" fmla="*/ 76915 w 76914"/>
                <a:gd name="connsiteY4" fmla="*/ 167243 h 173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4" h="173786">
                  <a:moveTo>
                    <a:pt x="76915" y="167243"/>
                  </a:moveTo>
                  <a:lnTo>
                    <a:pt x="4669" y="0"/>
                  </a:lnTo>
                  <a:lnTo>
                    <a:pt x="0" y="0"/>
                  </a:lnTo>
                  <a:lnTo>
                    <a:pt x="76915" y="173786"/>
                  </a:lnTo>
                  <a:lnTo>
                    <a:pt x="76915" y="167243"/>
                  </a:lnTo>
                  <a:close/>
                </a:path>
              </a:pathLst>
            </a:custGeom>
            <a:solidFill>
              <a:srgbClr val="FFFFFF"/>
            </a:solidFill>
            <a:ln w="176" cap="flat">
              <a:noFill/>
              <a:prstDash val="solid"/>
              <a:miter/>
            </a:ln>
          </p:spPr>
          <p:txBody>
            <a:bodyPr rtlCol="0" anchor="ctr"/>
            <a:lstStyle/>
            <a:p>
              <a:endParaRPr lang="en-IN"/>
            </a:p>
          </p:txBody>
        </p:sp>
      </p:grpSp>
      <p:grpSp>
        <p:nvGrpSpPr>
          <p:cNvPr id="74" name="Group 73">
            <a:extLst>
              <a:ext uri="{FF2B5EF4-FFF2-40B4-BE49-F238E27FC236}">
                <a16:creationId xmlns:a16="http://schemas.microsoft.com/office/drawing/2014/main" id="{97723C46-B57A-41E1-9378-AD7B6B7B3920}"/>
              </a:ext>
            </a:extLst>
          </p:cNvPr>
          <p:cNvGrpSpPr/>
          <p:nvPr userDrawn="1"/>
        </p:nvGrpSpPr>
        <p:grpSpPr>
          <a:xfrm>
            <a:off x="12571367" y="44624"/>
            <a:ext cx="1872208" cy="2313645"/>
            <a:chOff x="12674314" y="6424422"/>
            <a:chExt cx="2870527" cy="3547352"/>
          </a:xfrm>
        </p:grpSpPr>
        <p:sp>
          <p:nvSpPr>
            <p:cNvPr id="75" name="Freeform: Shape 74">
              <a:extLst>
                <a:ext uri="{FF2B5EF4-FFF2-40B4-BE49-F238E27FC236}">
                  <a16:creationId xmlns:a16="http://schemas.microsoft.com/office/drawing/2014/main" id="{007BD787-EF40-4369-8BDF-EC0EE0F4FD9E}"/>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76" name="Text Placeholder 15">
              <a:extLst>
                <a:ext uri="{FF2B5EF4-FFF2-40B4-BE49-F238E27FC236}">
                  <a16:creationId xmlns:a16="http://schemas.microsoft.com/office/drawing/2014/main" id="{B953DF0A-FFBA-4314-84DF-AE2C6B5D2BB0}"/>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br>
                <a:rPr lang="en-GB" sz="900" dirty="0">
                  <a:solidFill>
                    <a:schemeClr val="accent4"/>
                  </a:solidFill>
                </a:rPr>
              </a:b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1668375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43A77C-2319-4C35-87B1-0F19673853D1}"/>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r>
              <a:rPr lang="en-GB"/>
              <a:t>Click to edit Master title style</a:t>
            </a:r>
            <a:endParaRPr lang="en-IN" dirty="0"/>
          </a:p>
        </p:txBody>
      </p:sp>
      <p:sp>
        <p:nvSpPr>
          <p:cNvPr id="3" name="Text Placeholder 2">
            <a:extLst>
              <a:ext uri="{FF2B5EF4-FFF2-40B4-BE49-F238E27FC236}">
                <a16:creationId xmlns:a16="http://schemas.microsoft.com/office/drawing/2014/main" id="{32049DE0-339D-4277-8993-0BD0D5F0FD51}"/>
              </a:ext>
            </a:extLst>
          </p:cNvPr>
          <p:cNvSpPr>
            <a:spLocks noGrp="1"/>
          </p:cNvSpPr>
          <p:nvPr>
            <p:ph type="body" idx="1"/>
          </p:nvPr>
        </p:nvSpPr>
        <p:spPr>
          <a:xfrm>
            <a:off x="1115217" y="2373833"/>
            <a:ext cx="4771901" cy="4351338"/>
          </a:xfrm>
          <a:prstGeom prst="rect">
            <a:avLst/>
          </a:prstGeom>
        </p:spPr>
        <p:txBody>
          <a:bodyPr vert="horz" lIns="0" tIns="0" rIns="0" bIns="0" rtlCol="0">
            <a:normAutofit/>
          </a:bodyPr>
          <a:lstStyle/>
          <a:p>
            <a:pPr lvl="0"/>
            <a:r>
              <a:rPr lang="en-US" dirty="0"/>
              <a:t>&lt;Click to edit Master text styles&gt;</a:t>
            </a:r>
          </a:p>
          <a:p>
            <a:pPr lvl="1"/>
            <a:r>
              <a:rPr lang="en-US" dirty="0"/>
              <a:t>&lt;First tier bullet&gt;</a:t>
            </a:r>
          </a:p>
          <a:p>
            <a:pPr lvl="2"/>
            <a:r>
              <a:rPr lang="en-US" dirty="0"/>
              <a:t>&lt;Second level&gt;</a:t>
            </a:r>
          </a:p>
          <a:p>
            <a:pPr lvl="3"/>
            <a:r>
              <a:rPr lang="en-US" dirty="0"/>
              <a:t>&lt;Third level&gt;</a:t>
            </a:r>
          </a:p>
        </p:txBody>
      </p:sp>
      <p:sp>
        <p:nvSpPr>
          <p:cNvPr id="4" name="Date Placeholder 3">
            <a:extLst>
              <a:ext uri="{FF2B5EF4-FFF2-40B4-BE49-F238E27FC236}">
                <a16:creationId xmlns:a16="http://schemas.microsoft.com/office/drawing/2014/main" id="{C00AF61A-58C8-4A3D-8836-946FBFF16D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D25AA7-D977-4E90-A6B4-FCB21D829C39}" type="datetime1">
              <a:rPr lang="en-IN" smtClean="0"/>
              <a:t>17/01/23</a:t>
            </a:fld>
            <a:endParaRPr lang="en-IN"/>
          </a:p>
        </p:txBody>
      </p:sp>
      <p:sp>
        <p:nvSpPr>
          <p:cNvPr id="5" name="Footer Placeholder 4">
            <a:extLst>
              <a:ext uri="{FF2B5EF4-FFF2-40B4-BE49-F238E27FC236}">
                <a16:creationId xmlns:a16="http://schemas.microsoft.com/office/drawing/2014/main" id="{1AA4B750-BABE-4108-AF35-1CBA2B7779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CD7705C-0604-4270-A23A-C6C6B6AC0F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E74617-0A29-4426-8CD2-8D3B5446FC90}" type="slidenum">
              <a:rPr lang="en-IN" smtClean="0"/>
              <a:t>‹#›</a:t>
            </a:fld>
            <a:endParaRPr lang="en-IN"/>
          </a:p>
        </p:txBody>
      </p:sp>
    </p:spTree>
    <p:extLst>
      <p:ext uri="{BB962C8B-B14F-4D97-AF65-F5344CB8AC3E}">
        <p14:creationId xmlns:p14="http://schemas.microsoft.com/office/powerpoint/2010/main" val="371190259"/>
      </p:ext>
    </p:extLst>
  </p:cSld>
  <p:clrMap bg1="lt1" tx1="dk1" bg2="lt2" tx2="dk2" accent1="accent1" accent2="accent2" accent3="accent3" accent4="accent4" accent5="accent5" accent6="accent6" hlink="hlink" folHlink="folHlink"/>
  <p:sldLayoutIdLst>
    <p:sldLayoutId id="2147483664" r:id="rId1"/>
    <p:sldLayoutId id="2147483720" r:id="rId2"/>
    <p:sldLayoutId id="2147483666" r:id="rId3"/>
    <p:sldLayoutId id="2147483704" r:id="rId4"/>
    <p:sldLayoutId id="2147483749" r:id="rId5"/>
    <p:sldLayoutId id="2147483669" r:id="rId6"/>
    <p:sldLayoutId id="2147483724" r:id="rId7"/>
    <p:sldLayoutId id="2147483702" r:id="rId8"/>
    <p:sldLayoutId id="2147483750" r:id="rId9"/>
    <p:sldLayoutId id="2147483743" r:id="rId10"/>
    <p:sldLayoutId id="2147483744" r:id="rId11"/>
    <p:sldLayoutId id="2147483713" r:id="rId12"/>
    <p:sldLayoutId id="2147483728" r:id="rId13"/>
    <p:sldLayoutId id="2147483751" r:id="rId14"/>
    <p:sldLayoutId id="2147483753" r:id="rId15"/>
    <p:sldLayoutId id="2147483726" r:id="rId16"/>
    <p:sldLayoutId id="2147483727" r:id="rId17"/>
    <p:sldLayoutId id="2147483729" r:id="rId18"/>
    <p:sldLayoutId id="2147483730" r:id="rId19"/>
    <p:sldLayoutId id="2147483731" r:id="rId20"/>
    <p:sldLayoutId id="2147483732" r:id="rId21"/>
    <p:sldLayoutId id="2147483699" r:id="rId22"/>
    <p:sldLayoutId id="2147483671" r:id="rId23"/>
    <p:sldLayoutId id="2147483701" r:id="rId24"/>
    <p:sldLayoutId id="2147483733" r:id="rId25"/>
    <p:sldLayoutId id="2147483745" r:id="rId26"/>
    <p:sldLayoutId id="2147483734" r:id="rId27"/>
    <p:sldLayoutId id="2147483735" r:id="rId28"/>
    <p:sldLayoutId id="2147483736" r:id="rId29"/>
    <p:sldLayoutId id="2147483746" r:id="rId30"/>
    <p:sldLayoutId id="2147483747" r:id="rId31"/>
    <p:sldLayoutId id="2147483737" r:id="rId32"/>
    <p:sldLayoutId id="2147483738" r:id="rId33"/>
    <p:sldLayoutId id="2147483739" r:id="rId34"/>
    <p:sldLayoutId id="2147483740" r:id="rId35"/>
    <p:sldLayoutId id="2147483741" r:id="rId36"/>
    <p:sldLayoutId id="2147483748" r:id="rId37"/>
    <p:sldLayoutId id="2147483742" r:id="rId3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59" userDrawn="1">
          <p15:clr>
            <a:srgbClr val="F26B43"/>
          </p15:clr>
        </p15:guide>
        <p15:guide id="2" pos="698" userDrawn="1">
          <p15:clr>
            <a:srgbClr val="F26B43"/>
          </p15:clr>
        </p15:guide>
        <p15:guide id="3" pos="3797" userDrawn="1">
          <p15:clr>
            <a:srgbClr val="F26B43"/>
          </p15:clr>
        </p15:guide>
        <p15:guide id="4" pos="6929" userDrawn="1">
          <p15:clr>
            <a:srgbClr val="F26B43"/>
          </p15:clr>
        </p15:guide>
        <p15:guide id="5"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heckmarx/kics.git" TargetMode="External"/><Relationship Id="rId2" Type="http://schemas.openxmlformats.org/officeDocument/2006/relationships/hyperlink" Target="https://golang.org/dl/" TargetMode="Externa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https/github.com/SoniaDias/docker_helloWorld"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https/github.com/SoniaDias/docker_helloWorld"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Checkmarx/kics/blob/master/docs/getting-started.md" TargetMode="Externa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Checkmarx/kics/blob/master/docs/integrations.md" TargetMode="Externa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hyperlink" Target="https://docs.kics.io/latest/integrations_ghactions/" TargetMode="Externa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Checkmarx/kics/blob/master/docs/integrations_azurepipelines.md" TargetMode="External"/><Relationship Id="rId2" Type="http://schemas.openxmlformats.org/officeDocument/2006/relationships/hyperlink" Target="https://docs.kics.io/latest/integrations_azurepipelines/" TargetMode="Externa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Checkmarx/kics/blob/master/docs/integrations.md" TargetMode="Externa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hyperlink" Target="https://play.openpolicyagent.org/" TargetMode="Externa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Checkmarx/kics/blob/master/docs/queries.md" TargetMode="Externa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Checkmarx/kics/discussions" TargetMode="External"/><Relationship Id="rId2" Type="http://schemas.openxmlformats.org/officeDocument/2006/relationships/hyperlink" Target="https://github.com/Checkmarx/kics/issues/5559#issuecomment-1246576485" TargetMode="Externa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eu.ast.checkmarx.net/" TargetMode="Externa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A20E87-22EA-4CB0-92F3-980F08107854}"/>
              </a:ext>
            </a:extLst>
          </p:cNvPr>
          <p:cNvSpPr>
            <a:spLocks noGrp="1"/>
          </p:cNvSpPr>
          <p:nvPr>
            <p:ph type="ctrTitle"/>
          </p:nvPr>
        </p:nvSpPr>
        <p:spPr>
          <a:xfrm>
            <a:off x="1106050" y="2761323"/>
            <a:ext cx="4798505" cy="615553"/>
          </a:xfrm>
        </p:spPr>
        <p:txBody>
          <a:bodyPr/>
          <a:lstStyle/>
          <a:p>
            <a:r>
              <a:rPr lang="en-IN" dirty="0"/>
              <a:t>KICS Workshop</a:t>
            </a:r>
          </a:p>
        </p:txBody>
      </p:sp>
      <p:sp>
        <p:nvSpPr>
          <p:cNvPr id="4" name="Subtitle 3">
            <a:extLst>
              <a:ext uri="{FF2B5EF4-FFF2-40B4-BE49-F238E27FC236}">
                <a16:creationId xmlns:a16="http://schemas.microsoft.com/office/drawing/2014/main" id="{9E64812A-79AC-4FDD-A261-C81D568C217C}"/>
              </a:ext>
            </a:extLst>
          </p:cNvPr>
          <p:cNvSpPr>
            <a:spLocks noGrp="1"/>
          </p:cNvSpPr>
          <p:nvPr>
            <p:ph type="subTitle" idx="1"/>
          </p:nvPr>
        </p:nvSpPr>
        <p:spPr>
          <a:xfrm>
            <a:off x="1106050" y="3490906"/>
            <a:ext cx="4798505" cy="320601"/>
          </a:xfrm>
        </p:spPr>
        <p:txBody>
          <a:bodyPr/>
          <a:lstStyle/>
          <a:p>
            <a:r>
              <a:rPr lang="en-US" dirty="0" err="1"/>
              <a:t>Checkmarx</a:t>
            </a:r>
            <a:r>
              <a:rPr lang="en-US" dirty="0"/>
              <a:t> Professional Services</a:t>
            </a:r>
          </a:p>
        </p:txBody>
      </p:sp>
    </p:spTree>
    <p:extLst>
      <p:ext uri="{BB962C8B-B14F-4D97-AF65-F5344CB8AC3E}">
        <p14:creationId xmlns:p14="http://schemas.microsoft.com/office/powerpoint/2010/main" val="144709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Install KICS </a:t>
            </a:r>
            <a:r>
              <a:rPr lang="en-IN" i="1" dirty="0"/>
              <a:t>Windows locally</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10</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normAutofit lnSpcReduction="10000"/>
          </a:bodyPr>
          <a:lstStyle/>
          <a:p>
            <a:pPr lvl="1">
              <a:lnSpc>
                <a:spcPct val="135000"/>
              </a:lnSpc>
            </a:pPr>
            <a:r>
              <a:rPr lang="pt-PT" dirty="0" err="1"/>
              <a:t>Install</a:t>
            </a:r>
            <a:r>
              <a:rPr lang="pt-PT" dirty="0"/>
              <a:t> </a:t>
            </a:r>
            <a:r>
              <a:rPr lang="pt-PT" dirty="0" err="1"/>
              <a:t>go</a:t>
            </a:r>
            <a:r>
              <a:rPr lang="pt-PT" dirty="0"/>
              <a:t> </a:t>
            </a:r>
            <a:r>
              <a:rPr lang="pt-PT" dirty="0" err="1"/>
              <a:t>from</a:t>
            </a:r>
            <a:r>
              <a:rPr lang="pt-PT" dirty="0"/>
              <a:t> </a:t>
            </a:r>
            <a:r>
              <a:rPr lang="en-GB" dirty="0">
                <a:hlinkClick r:id="rId2">
                  <a:extLst>
                    <a:ext uri="{A12FA001-AC4F-418D-AE19-62706E023703}">
                      <ahyp:hlinkClr xmlns:ahyp="http://schemas.microsoft.com/office/drawing/2018/hyperlinkcolor" val="tx"/>
                    </a:ext>
                  </a:extLst>
                </a:hlinkClick>
              </a:rPr>
              <a:t>https://golang.org/dl/</a:t>
            </a:r>
            <a:endParaRPr lang="en-US" dirty="0"/>
          </a:p>
          <a:p>
            <a:pPr lvl="1" fontAlgn="ctr">
              <a:lnSpc>
                <a:spcPct val="135000"/>
              </a:lnSpc>
              <a:spcAft>
                <a:spcPts val="0"/>
              </a:spcAft>
            </a:pPr>
            <a:r>
              <a:rPr lang="en-GB" dirty="0"/>
              <a:t>Clone KICS repo </a:t>
            </a:r>
          </a:p>
          <a:p>
            <a:pPr lvl="2" fontAlgn="ctr">
              <a:lnSpc>
                <a:spcPct val="135000"/>
              </a:lnSpc>
            </a:pPr>
            <a:r>
              <a:rPr lang="pt-PT" dirty="0" err="1"/>
              <a:t>git</a:t>
            </a:r>
            <a:r>
              <a:rPr lang="pt-PT" dirty="0"/>
              <a:t> clone </a:t>
            </a:r>
            <a:r>
              <a:rPr lang="pt-PT" dirty="0">
                <a:hlinkClick r:id="rId3">
                  <a:extLst>
                    <a:ext uri="{A12FA001-AC4F-418D-AE19-62706E023703}">
                      <ahyp:hlinkClr xmlns:ahyp="http://schemas.microsoft.com/office/drawing/2018/hyperlinkcolor" val="tx"/>
                    </a:ext>
                  </a:extLst>
                </a:hlinkClick>
              </a:rPr>
              <a:t>https://github.com/Checkmarx/kics.git</a:t>
            </a:r>
            <a:endParaRPr lang="pt-PT" dirty="0"/>
          </a:p>
          <a:p>
            <a:pPr lvl="1" fontAlgn="ctr">
              <a:lnSpc>
                <a:spcPct val="135000"/>
              </a:lnSpc>
            </a:pPr>
            <a:r>
              <a:rPr lang="pt-PT" dirty="0" err="1"/>
              <a:t>Build</a:t>
            </a:r>
            <a:r>
              <a:rPr lang="pt-PT" dirty="0"/>
              <a:t> </a:t>
            </a:r>
            <a:r>
              <a:rPr lang="pt-PT" dirty="0" err="1"/>
              <a:t>kics</a:t>
            </a:r>
            <a:r>
              <a:rPr lang="pt-PT" dirty="0"/>
              <a:t> </a:t>
            </a:r>
            <a:r>
              <a:rPr lang="pt-PT" dirty="0" err="1"/>
              <a:t>binaries</a:t>
            </a:r>
            <a:r>
              <a:rPr lang="pt-PT" dirty="0"/>
              <a:t> </a:t>
            </a:r>
          </a:p>
          <a:p>
            <a:pPr lvl="2" fontAlgn="ctr">
              <a:lnSpc>
                <a:spcPct val="135000"/>
              </a:lnSpc>
            </a:pPr>
            <a:r>
              <a:rPr lang="pt-PT" dirty="0" err="1"/>
              <a:t>make</a:t>
            </a:r>
            <a:r>
              <a:rPr lang="pt-PT" dirty="0"/>
              <a:t> </a:t>
            </a:r>
            <a:r>
              <a:rPr lang="pt-PT" dirty="0" err="1"/>
              <a:t>build</a:t>
            </a:r>
            <a:endParaRPr lang="pt-PT" dirty="0"/>
          </a:p>
          <a:p>
            <a:pPr lvl="1" fontAlgn="ctr">
              <a:lnSpc>
                <a:spcPct val="135000"/>
              </a:lnSpc>
              <a:spcAft>
                <a:spcPts val="0"/>
              </a:spcAft>
            </a:pPr>
            <a:r>
              <a:rPr lang="pt-PT" dirty="0"/>
              <a:t>Scan</a:t>
            </a:r>
          </a:p>
          <a:p>
            <a:pPr lvl="2" fontAlgn="ctr">
              <a:lnSpc>
                <a:spcPct val="135000"/>
              </a:lnSpc>
            </a:pPr>
            <a:r>
              <a:rPr lang="pt-PT" dirty="0"/>
              <a:t>./bin/</a:t>
            </a:r>
            <a:r>
              <a:rPr lang="pt-PT" dirty="0" err="1"/>
              <a:t>kics</a:t>
            </a:r>
            <a:r>
              <a:rPr lang="pt-PT" dirty="0"/>
              <a:t> scan -p '&lt;</a:t>
            </a:r>
            <a:r>
              <a:rPr lang="pt-PT" dirty="0" err="1"/>
              <a:t>path</a:t>
            </a:r>
            <a:r>
              <a:rPr lang="pt-PT" dirty="0"/>
              <a:t>-</a:t>
            </a:r>
            <a:r>
              <a:rPr lang="pt-PT" dirty="0" err="1"/>
              <a:t>of</a:t>
            </a:r>
            <a:r>
              <a:rPr lang="pt-PT" dirty="0"/>
              <a:t>-</a:t>
            </a:r>
            <a:r>
              <a:rPr lang="pt-PT" dirty="0" err="1"/>
              <a:t>your</a:t>
            </a:r>
            <a:r>
              <a:rPr lang="pt-PT" dirty="0"/>
              <a:t>-</a:t>
            </a:r>
            <a:r>
              <a:rPr lang="pt-PT" dirty="0" err="1"/>
              <a:t>project</a:t>
            </a:r>
            <a:r>
              <a:rPr lang="pt-PT" dirty="0"/>
              <a:t>-</a:t>
            </a:r>
            <a:r>
              <a:rPr lang="pt-PT" dirty="0" err="1"/>
              <a:t>to-scan</a:t>
            </a:r>
            <a:r>
              <a:rPr lang="pt-PT" dirty="0"/>
              <a:t>&gt;' --</a:t>
            </a:r>
            <a:r>
              <a:rPr lang="pt-PT" dirty="0" err="1"/>
              <a:t>report-formats</a:t>
            </a:r>
            <a:r>
              <a:rPr lang="pt-PT" dirty="0"/>
              <a:t> </a:t>
            </a:r>
            <a:r>
              <a:rPr lang="pt-PT" dirty="0" err="1"/>
              <a:t>json</a:t>
            </a:r>
            <a:r>
              <a:rPr lang="pt-PT" dirty="0"/>
              <a:t> -o ./</a:t>
            </a:r>
            <a:r>
              <a:rPr lang="pt-PT" dirty="0" err="1"/>
              <a:t>results</a:t>
            </a:r>
            <a:endParaRPr lang="pt-PT" dirty="0"/>
          </a:p>
          <a:p>
            <a:pPr lvl="1"/>
            <a:endParaRPr lang="en-US" dirty="0"/>
          </a:p>
          <a:p>
            <a:pPr lvl="1"/>
            <a:endParaRPr lang="en-US"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Run KICS on prime</a:t>
            </a:r>
          </a:p>
        </p:txBody>
      </p:sp>
    </p:spTree>
    <p:extLst>
      <p:ext uri="{BB962C8B-B14F-4D97-AF65-F5344CB8AC3E}">
        <p14:creationId xmlns:p14="http://schemas.microsoft.com/office/powerpoint/2010/main" val="195302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Install KICS </a:t>
            </a:r>
            <a:r>
              <a:rPr lang="en-IN" i="1" dirty="0"/>
              <a:t>Docker</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11</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lvl="1"/>
            <a:r>
              <a:rPr lang="en-US" dirty="0"/>
              <a:t>Pre-</a:t>
            </a:r>
            <a:r>
              <a:rPr lang="en-US" dirty="0" err="1"/>
              <a:t>requisit</a:t>
            </a:r>
            <a:endParaRPr lang="en-US" dirty="0"/>
          </a:p>
          <a:p>
            <a:pPr lvl="2"/>
            <a:r>
              <a:rPr lang="en-US" dirty="0"/>
              <a:t>Have docker running</a:t>
            </a:r>
          </a:p>
          <a:p>
            <a:pPr lvl="1"/>
            <a:r>
              <a:rPr lang="en-US" dirty="0"/>
              <a:t>Get the image</a:t>
            </a:r>
          </a:p>
          <a:p>
            <a:pPr lvl="2"/>
            <a:r>
              <a:rPr lang="pt-PT" sz="1800" dirty="0" err="1">
                <a:solidFill>
                  <a:srgbClr val="24292F"/>
                </a:solidFill>
                <a:effectLst/>
                <a:latin typeface="ui-monospace"/>
              </a:rPr>
              <a:t>docker</a:t>
            </a:r>
            <a:r>
              <a:rPr lang="pt-PT" sz="1800" dirty="0">
                <a:solidFill>
                  <a:srgbClr val="24292F"/>
                </a:solidFill>
                <a:effectLst/>
                <a:latin typeface="ui-monospace"/>
              </a:rPr>
              <a:t> pull </a:t>
            </a:r>
            <a:r>
              <a:rPr lang="pt-PT" sz="1800" dirty="0" err="1">
                <a:solidFill>
                  <a:srgbClr val="24292F"/>
                </a:solidFill>
                <a:effectLst/>
                <a:latin typeface="ui-monospace"/>
              </a:rPr>
              <a:t>checkmarx</a:t>
            </a:r>
            <a:r>
              <a:rPr lang="pt-PT" sz="1800" dirty="0">
                <a:solidFill>
                  <a:srgbClr val="24292F"/>
                </a:solidFill>
                <a:effectLst/>
                <a:latin typeface="ui-monospace"/>
              </a:rPr>
              <a:t>/</a:t>
            </a:r>
            <a:r>
              <a:rPr lang="pt-PT" sz="1800" dirty="0" err="1">
                <a:solidFill>
                  <a:srgbClr val="24292F"/>
                </a:solidFill>
                <a:effectLst/>
                <a:latin typeface="ui-monospace"/>
              </a:rPr>
              <a:t>kics:latest</a:t>
            </a:r>
            <a:endParaRPr lang="pt-PT" sz="1800" dirty="0">
              <a:solidFill>
                <a:srgbClr val="24292F"/>
              </a:solidFill>
              <a:effectLst/>
              <a:latin typeface="ui-monospace"/>
            </a:endParaRPr>
          </a:p>
          <a:p>
            <a:pPr lvl="1"/>
            <a:r>
              <a:rPr lang="pt-PT" dirty="0" err="1"/>
              <a:t>Run</a:t>
            </a:r>
            <a:r>
              <a:rPr lang="pt-PT" dirty="0"/>
              <a:t> scan</a:t>
            </a:r>
          </a:p>
          <a:p>
            <a:pPr lvl="2"/>
            <a:r>
              <a:rPr lang="pt-PT" sz="1800" dirty="0" err="1">
                <a:solidFill>
                  <a:srgbClr val="24292F"/>
                </a:solidFill>
                <a:effectLst/>
                <a:latin typeface="ui-monospace"/>
              </a:rPr>
              <a:t>docker</a:t>
            </a:r>
            <a:r>
              <a:rPr lang="pt-PT" sz="1800" dirty="0">
                <a:solidFill>
                  <a:srgbClr val="24292F"/>
                </a:solidFill>
                <a:effectLst/>
                <a:latin typeface="ui-monospace"/>
              </a:rPr>
              <a:t> </a:t>
            </a:r>
            <a:r>
              <a:rPr lang="pt-PT" sz="1800" dirty="0" err="1">
                <a:solidFill>
                  <a:srgbClr val="24292F"/>
                </a:solidFill>
                <a:effectLst/>
                <a:latin typeface="ui-monospace"/>
              </a:rPr>
              <a:t>run</a:t>
            </a:r>
            <a:r>
              <a:rPr lang="pt-PT" sz="1800" dirty="0">
                <a:solidFill>
                  <a:srgbClr val="24292F"/>
                </a:solidFill>
                <a:effectLst/>
                <a:latin typeface="ui-monospace"/>
              </a:rPr>
              <a:t> -t -v "{</a:t>
            </a:r>
            <a:r>
              <a:rPr lang="pt-PT" sz="1800" dirty="0" err="1">
                <a:solidFill>
                  <a:srgbClr val="24292F"/>
                </a:solidFill>
                <a:effectLst/>
                <a:latin typeface="ui-monospace"/>
              </a:rPr>
              <a:t>path_to_host_folder_to_scan</a:t>
            </a:r>
            <a:r>
              <a:rPr lang="pt-PT" sz="1800" dirty="0">
                <a:solidFill>
                  <a:srgbClr val="24292F"/>
                </a:solidFill>
                <a:effectLst/>
                <a:latin typeface="ui-monospace"/>
              </a:rPr>
              <a:t>}":/</a:t>
            </a:r>
            <a:r>
              <a:rPr lang="pt-PT" sz="1800" dirty="0" err="1">
                <a:solidFill>
                  <a:srgbClr val="24292F"/>
                </a:solidFill>
                <a:effectLst/>
                <a:latin typeface="ui-monospace"/>
              </a:rPr>
              <a:t>path</a:t>
            </a:r>
            <a:r>
              <a:rPr lang="pt-PT" sz="1800" dirty="0">
                <a:solidFill>
                  <a:srgbClr val="24292F"/>
                </a:solidFill>
                <a:effectLst/>
                <a:latin typeface="ui-monospace"/>
              </a:rPr>
              <a:t> </a:t>
            </a:r>
            <a:r>
              <a:rPr lang="pt-PT" sz="1800" dirty="0" err="1">
                <a:solidFill>
                  <a:srgbClr val="24292F"/>
                </a:solidFill>
                <a:effectLst/>
                <a:latin typeface="ui-monospace"/>
              </a:rPr>
              <a:t>checkmarx</a:t>
            </a:r>
            <a:r>
              <a:rPr lang="pt-PT" sz="1800" dirty="0">
                <a:solidFill>
                  <a:srgbClr val="24292F"/>
                </a:solidFill>
                <a:effectLst/>
                <a:latin typeface="ui-monospace"/>
              </a:rPr>
              <a:t>/</a:t>
            </a:r>
            <a:r>
              <a:rPr lang="pt-PT" sz="1800" dirty="0" err="1">
                <a:solidFill>
                  <a:srgbClr val="24292F"/>
                </a:solidFill>
                <a:effectLst/>
                <a:latin typeface="ui-monospace"/>
              </a:rPr>
              <a:t>kics</a:t>
            </a:r>
            <a:r>
              <a:rPr lang="pt-PT" sz="1800" dirty="0">
                <a:solidFill>
                  <a:srgbClr val="24292F"/>
                </a:solidFill>
                <a:effectLst/>
                <a:latin typeface="ui-monospace"/>
              </a:rPr>
              <a:t> scan -p "/</a:t>
            </a:r>
            <a:r>
              <a:rPr lang="pt-PT" sz="1800" dirty="0" err="1">
                <a:solidFill>
                  <a:srgbClr val="24292F"/>
                </a:solidFill>
                <a:effectLst/>
                <a:latin typeface="ui-monospace"/>
              </a:rPr>
              <a:t>path</a:t>
            </a:r>
            <a:r>
              <a:rPr lang="pt-PT" sz="1800" dirty="0">
                <a:solidFill>
                  <a:srgbClr val="24292F"/>
                </a:solidFill>
                <a:effectLst/>
                <a:latin typeface="ui-monospace"/>
              </a:rPr>
              <a:t>"-o "/</a:t>
            </a:r>
            <a:r>
              <a:rPr lang="pt-PT" sz="1800" dirty="0" err="1">
                <a:solidFill>
                  <a:srgbClr val="24292F"/>
                </a:solidFill>
                <a:effectLst/>
                <a:latin typeface="ui-monospace"/>
              </a:rPr>
              <a:t>path</a:t>
            </a:r>
            <a:r>
              <a:rPr lang="pt-PT" sz="1800" dirty="0">
                <a:solidFill>
                  <a:srgbClr val="24292F"/>
                </a:solidFill>
                <a:effectLst/>
                <a:latin typeface="ui-monospace"/>
              </a:rPr>
              <a:t>/"</a:t>
            </a:r>
            <a:endParaRPr lang="en-US" dirty="0"/>
          </a:p>
          <a:p>
            <a:pPr lvl="2"/>
            <a:endParaRPr lang="en-US" i="1"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Run KICS on prime</a:t>
            </a:r>
          </a:p>
        </p:txBody>
      </p:sp>
    </p:spTree>
    <p:extLst>
      <p:ext uri="{BB962C8B-B14F-4D97-AF65-F5344CB8AC3E}">
        <p14:creationId xmlns:p14="http://schemas.microsoft.com/office/powerpoint/2010/main" val="304694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Install KICS </a:t>
            </a:r>
            <a:r>
              <a:rPr lang="en-IN" i="1" dirty="0"/>
              <a:t>some flags</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12</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normAutofit lnSpcReduction="10000"/>
          </a:bodyPr>
          <a:lstStyle/>
          <a:p>
            <a:pPr lvl="1"/>
            <a:r>
              <a:rPr lang="en-US" dirty="0"/>
              <a:t>-p</a:t>
            </a:r>
          </a:p>
          <a:p>
            <a:pPr lvl="2"/>
            <a:r>
              <a:rPr lang="en-US" sz="1400" dirty="0">
                <a:latin typeface="Helvetica Neue" panose="02000503000000020004" pitchFamily="2" charset="0"/>
              </a:rPr>
              <a:t>Path of the volume </a:t>
            </a:r>
          </a:p>
          <a:p>
            <a:pPr lvl="2"/>
            <a:r>
              <a:rPr lang="en-US" sz="1400" dirty="0">
                <a:latin typeface="Helvetica Neue" panose="02000503000000020004" pitchFamily="2" charset="0"/>
              </a:rPr>
              <a:t>docker run -v "C:\Users\</a:t>
            </a:r>
            <a:r>
              <a:rPr lang="en-US" sz="1400" dirty="0" err="1">
                <a:latin typeface="Helvetica Neue" panose="02000503000000020004" pitchFamily="2" charset="0"/>
              </a:rPr>
              <a:t>soniad</a:t>
            </a:r>
            <a:r>
              <a:rPr lang="en-US" sz="1400" dirty="0">
                <a:latin typeface="Helvetica Neue" panose="02000503000000020004" pitchFamily="2" charset="0"/>
              </a:rPr>
              <a:t>\Documents\</a:t>
            </a:r>
            <a:r>
              <a:rPr lang="en-US" sz="1400" dirty="0" err="1">
                <a:latin typeface="Helvetica Neue" panose="02000503000000020004" pitchFamily="2" charset="0"/>
              </a:rPr>
              <a:t>kics</a:t>
            </a:r>
            <a:r>
              <a:rPr lang="en-US" sz="1400" dirty="0">
                <a:latin typeface="Helvetica Neue" panose="02000503000000020004" pitchFamily="2" charset="0"/>
              </a:rPr>
              <a:t>":/path </a:t>
            </a:r>
            <a:r>
              <a:rPr lang="en-US" sz="1400" dirty="0" err="1">
                <a:latin typeface="Helvetica Neue" panose="02000503000000020004" pitchFamily="2" charset="0"/>
              </a:rPr>
              <a:t>checkmarx</a:t>
            </a:r>
            <a:r>
              <a:rPr lang="en-US" sz="1400" dirty="0">
                <a:latin typeface="Helvetica Neue" panose="02000503000000020004" pitchFamily="2" charset="0"/>
              </a:rPr>
              <a:t>/</a:t>
            </a:r>
            <a:r>
              <a:rPr lang="en-US" sz="1400" dirty="0" err="1">
                <a:latin typeface="Helvetica Neue" panose="02000503000000020004" pitchFamily="2" charset="0"/>
              </a:rPr>
              <a:t>kics:latest</a:t>
            </a:r>
            <a:r>
              <a:rPr lang="en-US" sz="1400" dirty="0">
                <a:latin typeface="Helvetica Neue" panose="02000503000000020004" pitchFamily="2" charset="0"/>
              </a:rPr>
              <a:t> scan -p "/path</a:t>
            </a:r>
          </a:p>
          <a:p>
            <a:pPr lvl="2"/>
            <a:r>
              <a:rPr lang="en-GB" sz="1400" dirty="0">
                <a:latin typeface="Helvetica Neue" panose="02000503000000020004" pitchFamily="2" charset="0"/>
              </a:rPr>
              <a:t>docker run </a:t>
            </a:r>
            <a:r>
              <a:rPr lang="en-GB" sz="1400" dirty="0" err="1">
                <a:latin typeface="Helvetica Neue" panose="02000503000000020004" pitchFamily="2" charset="0"/>
              </a:rPr>
              <a:t>checkmarx</a:t>
            </a:r>
            <a:r>
              <a:rPr lang="en-GB" sz="1400" dirty="0">
                <a:latin typeface="Helvetica Neue" panose="02000503000000020004" pitchFamily="2" charset="0"/>
              </a:rPr>
              <a:t>/</a:t>
            </a:r>
            <a:r>
              <a:rPr lang="en-GB" sz="1400" dirty="0" err="1">
                <a:latin typeface="Helvetica Neue" panose="02000503000000020004" pitchFamily="2" charset="0"/>
              </a:rPr>
              <a:t>kics</a:t>
            </a:r>
            <a:r>
              <a:rPr lang="en-GB" sz="1400" dirty="0">
                <a:latin typeface="Helvetica Neue" panose="02000503000000020004" pitchFamily="2" charset="0"/>
              </a:rPr>
              <a:t> scan -p git::</a:t>
            </a:r>
            <a:r>
              <a:rPr lang="pt-PT" sz="1400" dirty="0">
                <a:effectLst/>
                <a:latin typeface="Helvetica Neue" panose="02000503000000020004" pitchFamily="2" charset="0"/>
                <a:hlinkClick r:id="rId3"/>
              </a:rPr>
              <a:t>https://github.com/SoniaDias/docker_helloWorld</a:t>
            </a:r>
            <a:endParaRPr lang="en-US" sz="1400" i="1" dirty="0"/>
          </a:p>
          <a:p>
            <a:pPr lvl="1"/>
            <a:r>
              <a:rPr lang="en-GB" sz="1800" dirty="0">
                <a:effectLst/>
                <a:latin typeface="Helvetica Neue" panose="02000503000000020004" pitchFamily="2" charset="0"/>
              </a:rPr>
              <a:t>-v </a:t>
            </a:r>
          </a:p>
          <a:p>
            <a:pPr lvl="2"/>
            <a:r>
              <a:rPr lang="en-GB" sz="1400" dirty="0">
                <a:effectLst/>
                <a:latin typeface="Helvetica Neue" panose="02000503000000020004" pitchFamily="2" charset="0"/>
              </a:rPr>
              <a:t>to create a local volume sync with container volume</a:t>
            </a:r>
          </a:p>
          <a:p>
            <a:pPr lvl="2"/>
            <a:r>
              <a:rPr lang="en-GB" sz="1400" dirty="0">
                <a:effectLst/>
                <a:latin typeface="Helvetica Neue" panose="02000503000000020004" pitchFamily="2" charset="0"/>
              </a:rPr>
              <a:t>docker run -v "C:\Users\</a:t>
            </a:r>
            <a:r>
              <a:rPr lang="en-GB" sz="1400" dirty="0" err="1">
                <a:effectLst/>
                <a:latin typeface="Helvetica Neue" panose="02000503000000020004" pitchFamily="2" charset="0"/>
              </a:rPr>
              <a:t>soniad</a:t>
            </a:r>
            <a:r>
              <a:rPr lang="en-GB" sz="1400" dirty="0">
                <a:effectLst/>
                <a:latin typeface="Helvetica Neue" panose="02000503000000020004" pitchFamily="2" charset="0"/>
              </a:rPr>
              <a:t>\Documents\</a:t>
            </a:r>
            <a:r>
              <a:rPr lang="en-GB" sz="1400" dirty="0" err="1">
                <a:effectLst/>
                <a:latin typeface="Helvetica Neue" panose="02000503000000020004" pitchFamily="2" charset="0"/>
              </a:rPr>
              <a:t>kics</a:t>
            </a:r>
            <a:r>
              <a:rPr lang="en-GB" sz="1400" dirty="0">
                <a:effectLst/>
                <a:latin typeface="Helvetica Neue" panose="02000503000000020004" pitchFamily="2" charset="0"/>
              </a:rPr>
              <a:t>":/path </a:t>
            </a:r>
            <a:r>
              <a:rPr lang="en-GB" sz="1400" dirty="0" err="1">
                <a:effectLst/>
                <a:latin typeface="Helvetica Neue" panose="02000503000000020004" pitchFamily="2" charset="0"/>
              </a:rPr>
              <a:t>checkmarx</a:t>
            </a:r>
            <a:r>
              <a:rPr lang="en-GB" sz="1400" dirty="0">
                <a:effectLst/>
                <a:latin typeface="Helvetica Neue" panose="02000503000000020004" pitchFamily="2" charset="0"/>
              </a:rPr>
              <a:t>/</a:t>
            </a:r>
            <a:r>
              <a:rPr lang="en-GB" sz="1400" dirty="0" err="1">
                <a:effectLst/>
                <a:latin typeface="Helvetica Neue" panose="02000503000000020004" pitchFamily="2" charset="0"/>
              </a:rPr>
              <a:t>kics:latest</a:t>
            </a:r>
            <a:endParaRPr lang="en-GB" sz="1400" dirty="0">
              <a:effectLst/>
              <a:latin typeface="Helvetica Neue" panose="02000503000000020004" pitchFamily="2" charset="0"/>
            </a:endParaRPr>
          </a:p>
          <a:p>
            <a:pPr lvl="1"/>
            <a:r>
              <a:rPr lang="en-US" sz="1800" dirty="0">
                <a:latin typeface="Helvetica Neue" panose="02000503000000020004" pitchFamily="2" charset="0"/>
              </a:rPr>
              <a:t>-o </a:t>
            </a:r>
          </a:p>
          <a:p>
            <a:pPr lvl="2"/>
            <a:r>
              <a:rPr lang="en-US" sz="1400" dirty="0">
                <a:latin typeface="Helvetica Neue" panose="02000503000000020004" pitchFamily="2" charset="0"/>
              </a:rPr>
              <a:t>for the output folder</a:t>
            </a:r>
          </a:p>
          <a:p>
            <a:pPr lvl="2"/>
            <a:r>
              <a:rPr lang="en-US" sz="1400" dirty="0">
                <a:latin typeface="Helvetica Neue" panose="02000503000000020004" pitchFamily="2" charset="0"/>
              </a:rPr>
              <a:t>docker run -v "C:\Users\</a:t>
            </a:r>
            <a:r>
              <a:rPr lang="en-US" sz="1400" dirty="0" err="1">
                <a:latin typeface="Helvetica Neue" panose="02000503000000020004" pitchFamily="2" charset="0"/>
              </a:rPr>
              <a:t>soniad</a:t>
            </a:r>
            <a:r>
              <a:rPr lang="en-US" sz="1400" dirty="0">
                <a:latin typeface="Helvetica Neue" panose="02000503000000020004" pitchFamily="2" charset="0"/>
              </a:rPr>
              <a:t>\Documents\</a:t>
            </a:r>
            <a:r>
              <a:rPr lang="en-US" sz="1400" dirty="0" err="1">
                <a:latin typeface="Helvetica Neue" panose="02000503000000020004" pitchFamily="2" charset="0"/>
              </a:rPr>
              <a:t>kics</a:t>
            </a:r>
            <a:r>
              <a:rPr lang="en-US" sz="1400" dirty="0">
                <a:latin typeface="Helvetica Neue" panose="02000503000000020004" pitchFamily="2" charset="0"/>
              </a:rPr>
              <a:t>":/path </a:t>
            </a:r>
            <a:r>
              <a:rPr lang="en-US" sz="1400" dirty="0" err="1">
                <a:latin typeface="Helvetica Neue" panose="02000503000000020004" pitchFamily="2" charset="0"/>
              </a:rPr>
              <a:t>checkmarx</a:t>
            </a:r>
            <a:r>
              <a:rPr lang="en-US" sz="1400" dirty="0">
                <a:latin typeface="Helvetica Neue" panose="02000503000000020004" pitchFamily="2" charset="0"/>
              </a:rPr>
              <a:t>/</a:t>
            </a:r>
            <a:r>
              <a:rPr lang="en-US" sz="1400" dirty="0" err="1">
                <a:latin typeface="Helvetica Neue" panose="02000503000000020004" pitchFamily="2" charset="0"/>
              </a:rPr>
              <a:t>kics:latest</a:t>
            </a:r>
            <a:r>
              <a:rPr lang="en-US" sz="1400" dirty="0">
                <a:latin typeface="Helvetica Neue" panose="02000503000000020004" pitchFamily="2" charset="0"/>
              </a:rPr>
              <a:t> scan -p "/path" -o "/path"</a:t>
            </a:r>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Run KICS on prime</a:t>
            </a:r>
          </a:p>
        </p:txBody>
      </p:sp>
    </p:spTree>
    <p:extLst>
      <p:ext uri="{BB962C8B-B14F-4D97-AF65-F5344CB8AC3E}">
        <p14:creationId xmlns:p14="http://schemas.microsoft.com/office/powerpoint/2010/main" val="40284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Install KICS </a:t>
            </a:r>
            <a:r>
              <a:rPr lang="en-IN" i="1" dirty="0"/>
              <a:t>some flags</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13</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normAutofit/>
          </a:bodyPr>
          <a:lstStyle/>
          <a:p>
            <a:pPr lvl="1"/>
            <a:r>
              <a:rPr lang="en-GB" sz="2400" dirty="0">
                <a:effectLst/>
                <a:latin typeface="Helvetica Neue" panose="02000503000000020004" pitchFamily="2" charset="0"/>
              </a:rPr>
              <a:t>--log-level DEBUG</a:t>
            </a:r>
          </a:p>
          <a:p>
            <a:pPr lvl="1"/>
            <a:r>
              <a:rPr lang="en-US" dirty="0"/>
              <a:t>-v </a:t>
            </a:r>
            <a:r>
              <a:rPr lang="en-US" i="1" dirty="0"/>
              <a:t>verbose</a:t>
            </a:r>
          </a:p>
          <a:p>
            <a:pPr lvl="1"/>
            <a:r>
              <a:rPr lang="en-GB" dirty="0"/>
              <a:t>docker run </a:t>
            </a:r>
            <a:r>
              <a:rPr lang="en-GB" dirty="0" err="1"/>
              <a:t>checkmarx</a:t>
            </a:r>
            <a:r>
              <a:rPr lang="en-GB" dirty="0"/>
              <a:t>/</a:t>
            </a:r>
            <a:r>
              <a:rPr lang="en-GB" dirty="0" err="1"/>
              <a:t>kics</a:t>
            </a:r>
            <a:r>
              <a:rPr lang="en-GB" dirty="0"/>
              <a:t> scan -p git::</a:t>
            </a:r>
            <a:r>
              <a:rPr lang="pt-PT" dirty="0">
                <a:hlinkClick r:id="rId3">
                  <a:extLst>
                    <a:ext uri="{A12FA001-AC4F-418D-AE19-62706E023703}">
                      <ahyp:hlinkClr xmlns:ahyp="http://schemas.microsoft.com/office/drawing/2018/hyperlinkcolor" val="tx"/>
                    </a:ext>
                  </a:extLst>
                </a:hlinkClick>
              </a:rPr>
              <a:t>https://github.com/SoniaDias/docker_helloWorld</a:t>
            </a:r>
            <a:r>
              <a:rPr lang="en-GB" dirty="0"/>
              <a:t> --log-level DEBUG</a:t>
            </a:r>
            <a:r>
              <a:rPr lang="pt-PT" dirty="0"/>
              <a:t> -v</a:t>
            </a:r>
          </a:p>
          <a:p>
            <a:pPr lvl="1"/>
            <a:r>
              <a:rPr lang="en-GB" sz="1800" dirty="0">
                <a:effectLst/>
                <a:latin typeface="Calibri" panose="020F0502020204030204" pitchFamily="34" charset="0"/>
              </a:rPr>
              <a:t>-d or –payload-path to generate the payload</a:t>
            </a:r>
          </a:p>
          <a:p>
            <a:pPr lvl="2"/>
            <a:r>
              <a:rPr lang="en-GB" sz="1400" i="1" dirty="0">
                <a:effectLst/>
                <a:latin typeface="Calibri" panose="020F0502020204030204" pitchFamily="34" charset="0"/>
              </a:rPr>
              <a:t>JSON model(to be explained in queries module, some slide ahead</a:t>
            </a:r>
            <a:r>
              <a:rPr lang="en-GB" sz="1400" i="1" dirty="0">
                <a:latin typeface="Calibri" panose="020F0502020204030204" pitchFamily="34" charset="0"/>
              </a:rPr>
              <a:t>)</a:t>
            </a:r>
            <a:endParaRPr lang="en-GB" sz="1400" dirty="0">
              <a:effectLst/>
              <a:latin typeface="Calibri" panose="020F0502020204030204" pitchFamily="34" charset="0"/>
            </a:endParaRPr>
          </a:p>
          <a:p>
            <a:pPr lvl="1"/>
            <a:endParaRPr lang="en-GB" sz="1800" dirty="0">
              <a:effectLst/>
              <a:latin typeface="Helvetica Neue" panose="02000503000000020004" pitchFamily="2" charset="0"/>
            </a:endParaRPr>
          </a:p>
          <a:p>
            <a:pPr lvl="1"/>
            <a:endParaRPr lang="en-US" i="1"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Run KICS on prime</a:t>
            </a:r>
          </a:p>
        </p:txBody>
      </p:sp>
    </p:spTree>
    <p:extLst>
      <p:ext uri="{BB962C8B-B14F-4D97-AF65-F5344CB8AC3E}">
        <p14:creationId xmlns:p14="http://schemas.microsoft.com/office/powerpoint/2010/main" val="14545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Install KICS </a:t>
            </a:r>
            <a:r>
              <a:rPr lang="en-IN" i="1" dirty="0"/>
              <a:t>reporting</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14</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a:xfrm>
            <a:off x="1108074" y="2270843"/>
            <a:ext cx="9891714" cy="1335567"/>
          </a:xfrm>
        </p:spPr>
        <p:txBody>
          <a:bodyPr>
            <a:normAutofit fontScale="70000" lnSpcReduction="20000"/>
          </a:bodyPr>
          <a:lstStyle/>
          <a:p>
            <a:pPr lvl="1"/>
            <a:r>
              <a:rPr lang="en-US" dirty="0"/>
              <a:t>https://</a:t>
            </a:r>
            <a:r>
              <a:rPr lang="en-US" dirty="0" err="1"/>
              <a:t>docs.kics.io</a:t>
            </a:r>
            <a:r>
              <a:rPr lang="en-US" dirty="0"/>
              <a:t>/latest/commands/</a:t>
            </a:r>
          </a:p>
          <a:p>
            <a:pPr lvl="1"/>
            <a:r>
              <a:rPr lang="en-US" dirty="0"/>
              <a:t>Flag </a:t>
            </a:r>
          </a:p>
          <a:p>
            <a:pPr lvl="2"/>
            <a:r>
              <a:rPr lang="en-GB" sz="2300" dirty="0">
                <a:effectLst/>
                <a:latin typeface="Calibri" panose="020F0502020204030204" pitchFamily="34" charset="0"/>
              </a:rPr>
              <a:t>--report-formats </a:t>
            </a:r>
          </a:p>
          <a:p>
            <a:pPr lvl="1"/>
            <a:r>
              <a:rPr lang="en-US" dirty="0"/>
              <a:t>Supported</a:t>
            </a:r>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Run KICS on prime</a:t>
            </a:r>
          </a:p>
        </p:txBody>
      </p:sp>
      <p:sp>
        <p:nvSpPr>
          <p:cNvPr id="2" name="Text Placeholder 7">
            <a:extLst>
              <a:ext uri="{FF2B5EF4-FFF2-40B4-BE49-F238E27FC236}">
                <a16:creationId xmlns:a16="http://schemas.microsoft.com/office/drawing/2014/main" id="{E320EE31-652C-AB76-6ED4-0732B028F449}"/>
              </a:ext>
            </a:extLst>
          </p:cNvPr>
          <p:cNvSpPr txBox="1">
            <a:spLocks/>
          </p:cNvSpPr>
          <p:nvPr/>
        </p:nvSpPr>
        <p:spPr>
          <a:xfrm>
            <a:off x="1107349" y="3606410"/>
            <a:ext cx="4689782" cy="2702910"/>
          </a:xfrm>
          <a:prstGeom prst="rect">
            <a:avLst/>
          </a:prstGeom>
        </p:spPr>
        <p:txBody>
          <a:bodyPr vert="horz" lIns="0" tIns="0" rIns="0" bIns="0" rtlCol="0">
            <a:normAutofit/>
          </a:bodyPr>
          <a:lstStyle>
            <a:lvl1pPr marL="0" indent="0" algn="l" defTabSz="914400" rtl="0" eaLnBrk="1" latinLnBrk="0" hangingPunct="1">
              <a:lnSpc>
                <a:spcPct val="125000"/>
              </a:lnSpc>
              <a:spcBef>
                <a:spcPts val="700"/>
              </a:spcBef>
              <a:buFont typeface="Arial" panose="020B0604020202020204" pitchFamily="34" charset="0"/>
              <a:buNone/>
              <a:defRPr sz="2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2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20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fontAlgn="ctr"/>
            <a:r>
              <a:rPr lang="en-GB" sz="1800" dirty="0">
                <a:latin typeface="Calibri" panose="020F0502020204030204" pitchFamily="34" charset="0"/>
              </a:rPr>
              <a:t>--report-formats "</a:t>
            </a:r>
            <a:r>
              <a:rPr lang="en-GB" sz="1800" dirty="0" err="1">
                <a:latin typeface="Calibri" panose="020F0502020204030204" pitchFamily="34" charset="0"/>
              </a:rPr>
              <a:t>glsast</a:t>
            </a:r>
            <a:r>
              <a:rPr lang="en-GB" sz="1800" dirty="0">
                <a:latin typeface="Calibri" panose="020F0502020204030204" pitchFamily="34" charset="0"/>
              </a:rPr>
              <a:t>"</a:t>
            </a:r>
          </a:p>
          <a:p>
            <a:pPr lvl="2" fontAlgn="ctr"/>
            <a:r>
              <a:rPr lang="pt-PT" sz="1800" dirty="0">
                <a:latin typeface="Calibri" panose="020F0502020204030204" pitchFamily="34" charset="0"/>
              </a:rPr>
              <a:t>--</a:t>
            </a:r>
            <a:r>
              <a:rPr lang="pt-PT" sz="1800" dirty="0" err="1">
                <a:latin typeface="Calibri" panose="020F0502020204030204" pitchFamily="34" charset="0"/>
              </a:rPr>
              <a:t>report-formats</a:t>
            </a:r>
            <a:r>
              <a:rPr lang="pt-PT" sz="1800" dirty="0">
                <a:latin typeface="Calibri" panose="020F0502020204030204" pitchFamily="34" charset="0"/>
              </a:rPr>
              <a:t> "</a:t>
            </a:r>
            <a:r>
              <a:rPr lang="pt-PT" sz="1800" dirty="0" err="1">
                <a:latin typeface="Calibri" panose="020F0502020204030204" pitchFamily="34" charset="0"/>
              </a:rPr>
              <a:t>all</a:t>
            </a:r>
            <a:r>
              <a:rPr lang="pt-PT" sz="1800" dirty="0">
                <a:latin typeface="Calibri" panose="020F0502020204030204" pitchFamily="34" charset="0"/>
              </a:rPr>
              <a:t>"</a:t>
            </a:r>
          </a:p>
          <a:p>
            <a:pPr lvl="2" fontAlgn="ctr"/>
            <a:r>
              <a:rPr lang="en-GB" sz="1800" dirty="0">
                <a:latin typeface="Calibri" panose="020F0502020204030204" pitchFamily="34" charset="0"/>
              </a:rPr>
              <a:t>--report-formats "</a:t>
            </a:r>
            <a:r>
              <a:rPr lang="en-GB" sz="1800" dirty="0" err="1">
                <a:latin typeface="Calibri" panose="020F0502020204030204" pitchFamily="34" charset="0"/>
              </a:rPr>
              <a:t>sarif</a:t>
            </a:r>
            <a:r>
              <a:rPr lang="en-GB" sz="1800" dirty="0">
                <a:latin typeface="Calibri" panose="020F0502020204030204" pitchFamily="34" charset="0"/>
              </a:rPr>
              <a:t>"</a:t>
            </a:r>
          </a:p>
          <a:p>
            <a:pPr lvl="2" fontAlgn="ctr"/>
            <a:r>
              <a:rPr lang="en-GB" sz="1800" dirty="0">
                <a:latin typeface="Calibri" panose="020F0502020204030204" pitchFamily="34" charset="0"/>
              </a:rPr>
              <a:t>--report-formats "</a:t>
            </a:r>
            <a:r>
              <a:rPr lang="en-GB" sz="1800" dirty="0" err="1">
                <a:latin typeface="Calibri" panose="020F0502020204030204" pitchFamily="34" charset="0"/>
              </a:rPr>
              <a:t>junit</a:t>
            </a:r>
            <a:r>
              <a:rPr lang="en-GB" sz="1800" dirty="0">
                <a:latin typeface="Calibri" panose="020F0502020204030204" pitchFamily="34" charset="0"/>
              </a:rPr>
              <a:t>"</a:t>
            </a:r>
          </a:p>
          <a:p>
            <a:pPr lvl="2" fontAlgn="ctr"/>
            <a:r>
              <a:rPr lang="en-GB" sz="1800" dirty="0">
                <a:latin typeface="Calibri" panose="020F0502020204030204" pitchFamily="34" charset="0"/>
              </a:rPr>
              <a:t>--report-formats "</a:t>
            </a:r>
            <a:r>
              <a:rPr lang="en-GB" sz="1800" dirty="0" err="1">
                <a:latin typeface="Calibri" panose="020F0502020204030204" pitchFamily="34" charset="0"/>
              </a:rPr>
              <a:t>sonarqube</a:t>
            </a:r>
            <a:r>
              <a:rPr lang="en-GB" sz="1800" dirty="0">
                <a:latin typeface="Calibri" panose="020F0502020204030204" pitchFamily="34" charset="0"/>
              </a:rPr>
              <a:t>"</a:t>
            </a:r>
            <a:endParaRPr lang="en-US" dirty="0"/>
          </a:p>
          <a:p>
            <a:pPr lvl="1"/>
            <a:endParaRPr lang="en-US" dirty="0"/>
          </a:p>
        </p:txBody>
      </p:sp>
      <p:sp>
        <p:nvSpPr>
          <p:cNvPr id="4" name="Text Placeholder 7">
            <a:extLst>
              <a:ext uri="{FF2B5EF4-FFF2-40B4-BE49-F238E27FC236}">
                <a16:creationId xmlns:a16="http://schemas.microsoft.com/office/drawing/2014/main" id="{57BE89FB-759D-E300-9F18-6B1A0B33B411}"/>
              </a:ext>
            </a:extLst>
          </p:cNvPr>
          <p:cNvSpPr txBox="1">
            <a:spLocks/>
          </p:cNvSpPr>
          <p:nvPr/>
        </p:nvSpPr>
        <p:spPr>
          <a:xfrm>
            <a:off x="6053931" y="3645024"/>
            <a:ext cx="4689782" cy="2952328"/>
          </a:xfrm>
          <a:prstGeom prst="rect">
            <a:avLst/>
          </a:prstGeom>
        </p:spPr>
        <p:txBody>
          <a:bodyPr vert="horz" lIns="0" tIns="0" rIns="0" bIns="0" rtlCol="0">
            <a:normAutofit/>
          </a:bodyPr>
          <a:lstStyle>
            <a:lvl1pPr marL="0" indent="0" algn="l" defTabSz="914400" rtl="0" eaLnBrk="1" latinLnBrk="0" hangingPunct="1">
              <a:lnSpc>
                <a:spcPct val="125000"/>
              </a:lnSpc>
              <a:spcBef>
                <a:spcPts val="700"/>
              </a:spcBef>
              <a:buFont typeface="Arial" panose="020B0604020202020204" pitchFamily="34" charset="0"/>
              <a:buNone/>
              <a:defRPr sz="2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2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20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fontAlgn="ctr"/>
            <a:r>
              <a:rPr lang="en-GB" sz="1800" dirty="0">
                <a:latin typeface="Calibri" panose="020F0502020204030204" pitchFamily="34" charset="0"/>
              </a:rPr>
              <a:t>--report-formats "html"</a:t>
            </a:r>
          </a:p>
          <a:p>
            <a:pPr lvl="2" fontAlgn="ctr"/>
            <a:r>
              <a:rPr lang="en-GB" sz="1800" dirty="0">
                <a:latin typeface="Calibri" panose="020F0502020204030204" pitchFamily="34" charset="0"/>
              </a:rPr>
              <a:t>--report-formats "pdf"</a:t>
            </a:r>
          </a:p>
          <a:p>
            <a:pPr lvl="2" fontAlgn="ctr"/>
            <a:r>
              <a:rPr lang="en-GB" sz="1800" dirty="0">
                <a:latin typeface="Calibri" panose="020F0502020204030204" pitchFamily="34" charset="0"/>
              </a:rPr>
              <a:t>--report-formats "</a:t>
            </a:r>
            <a:r>
              <a:rPr lang="en-GB" sz="1800" dirty="0" err="1">
                <a:latin typeface="Calibri" panose="020F0502020204030204" pitchFamily="34" charset="0"/>
              </a:rPr>
              <a:t>cyclonedx</a:t>
            </a:r>
            <a:r>
              <a:rPr lang="en-GB" sz="1800" dirty="0">
                <a:latin typeface="Calibri" panose="020F0502020204030204" pitchFamily="34" charset="0"/>
              </a:rPr>
              <a:t>"</a:t>
            </a:r>
          </a:p>
          <a:p>
            <a:pPr lvl="2" fontAlgn="ctr"/>
            <a:r>
              <a:rPr lang="en-GB" sz="1800" dirty="0">
                <a:latin typeface="Calibri" panose="020F0502020204030204" pitchFamily="34" charset="0"/>
              </a:rPr>
              <a:t>--report-formats "</a:t>
            </a:r>
            <a:r>
              <a:rPr lang="en-GB" sz="1800" dirty="0" err="1">
                <a:latin typeface="Calibri" panose="020F0502020204030204" pitchFamily="34" charset="0"/>
              </a:rPr>
              <a:t>asff</a:t>
            </a:r>
            <a:r>
              <a:rPr lang="en-GB" sz="1800" dirty="0">
                <a:latin typeface="Calibri" panose="020F0502020204030204" pitchFamily="34" charset="0"/>
              </a:rPr>
              <a:t>"</a:t>
            </a:r>
          </a:p>
          <a:p>
            <a:pPr lvl="2" fontAlgn="ctr"/>
            <a:r>
              <a:rPr lang="en-GB" sz="1800" dirty="0">
                <a:latin typeface="Calibri" panose="020F0502020204030204" pitchFamily="34" charset="0"/>
              </a:rPr>
              <a:t>--report-formats "csv"</a:t>
            </a:r>
          </a:p>
          <a:p>
            <a:pPr lvl="2" fontAlgn="ctr"/>
            <a:r>
              <a:rPr lang="en-GB" sz="1800" dirty="0">
                <a:latin typeface="Calibri" panose="020F0502020204030204" pitchFamily="34" charset="0"/>
              </a:rPr>
              <a:t>--report-formats "</a:t>
            </a:r>
            <a:r>
              <a:rPr lang="en-GB" sz="1800" dirty="0" err="1">
                <a:latin typeface="Calibri" panose="020F0502020204030204" pitchFamily="34" charset="0"/>
              </a:rPr>
              <a:t>codeclimate</a:t>
            </a:r>
            <a:r>
              <a:rPr lang="en-GB" sz="1800" dirty="0">
                <a:latin typeface="Calibri" panose="020F0502020204030204" pitchFamily="34" charset="0"/>
              </a:rPr>
              <a:t>"</a:t>
            </a:r>
          </a:p>
          <a:p>
            <a:pPr lvl="1"/>
            <a:endParaRPr lang="en-US" dirty="0"/>
          </a:p>
          <a:p>
            <a:pPr lvl="1"/>
            <a:endParaRPr lang="en-US" dirty="0"/>
          </a:p>
        </p:txBody>
      </p:sp>
    </p:spTree>
    <p:extLst>
      <p:ext uri="{BB962C8B-B14F-4D97-AF65-F5344CB8AC3E}">
        <p14:creationId xmlns:p14="http://schemas.microsoft.com/office/powerpoint/2010/main" val="221076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Install KICS - DEMO</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15</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lvl="1"/>
            <a:r>
              <a:rPr lang="en-US" dirty="0"/>
              <a:t>Get KICS docker image</a:t>
            </a:r>
          </a:p>
          <a:p>
            <a:pPr lvl="1"/>
            <a:r>
              <a:rPr lang="en-US" dirty="0"/>
              <a:t>Execute a KICS scan in a local folder</a:t>
            </a:r>
          </a:p>
          <a:p>
            <a:pPr lvl="1"/>
            <a:r>
              <a:rPr lang="en-US" dirty="0"/>
              <a:t>The folder can be cloned from</a:t>
            </a:r>
          </a:p>
          <a:p>
            <a:pPr lvl="2"/>
            <a:r>
              <a:rPr lang="en-US" dirty="0"/>
              <a:t> https://</a:t>
            </a:r>
            <a:r>
              <a:rPr lang="en-US" dirty="0" err="1"/>
              <a:t>github.com</a:t>
            </a:r>
            <a:r>
              <a:rPr lang="en-US" dirty="0"/>
              <a:t>/</a:t>
            </a:r>
            <a:r>
              <a:rPr lang="en-US" dirty="0" err="1"/>
              <a:t>SoniaDias</a:t>
            </a:r>
            <a:r>
              <a:rPr lang="en-US" dirty="0"/>
              <a:t>/</a:t>
            </a:r>
            <a:r>
              <a:rPr lang="en-US" dirty="0" err="1"/>
              <a:t>docker_helloWorld</a:t>
            </a:r>
            <a:endParaRPr lang="en-US"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Run KICS on prime</a:t>
            </a:r>
          </a:p>
        </p:txBody>
      </p:sp>
    </p:spTree>
    <p:extLst>
      <p:ext uri="{BB962C8B-B14F-4D97-AF65-F5344CB8AC3E}">
        <p14:creationId xmlns:p14="http://schemas.microsoft.com/office/powerpoint/2010/main" val="1532613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Install KICS – </a:t>
            </a:r>
            <a:r>
              <a:rPr lang="en-IN" i="1" dirty="0"/>
              <a:t>useful documentation</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16</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lvl="1"/>
            <a:r>
              <a:rPr lang="en-US" dirty="0"/>
              <a:t>https://</a:t>
            </a:r>
            <a:r>
              <a:rPr lang="en-US" dirty="0" err="1"/>
              <a:t>docs.kics.io</a:t>
            </a:r>
            <a:r>
              <a:rPr lang="en-US" dirty="0"/>
              <a:t>/latest/documentation/</a:t>
            </a:r>
          </a:p>
          <a:p>
            <a:pPr lvl="1"/>
            <a:endParaRPr lang="en-US" dirty="0">
              <a:hlinkClick r:id="rId2"/>
            </a:endParaRPr>
          </a:p>
          <a:p>
            <a:pPr lvl="1"/>
            <a:r>
              <a:rPr lang="en-US" dirty="0">
                <a:hlinkClick r:id="rId2"/>
              </a:rPr>
              <a:t>https://github.com/Checkmarx/kics/blob/master/docs/getting-started.md</a:t>
            </a:r>
            <a:endParaRPr lang="en-US"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Run KICS on prime</a:t>
            </a:r>
          </a:p>
        </p:txBody>
      </p:sp>
    </p:spTree>
    <p:extLst>
      <p:ext uri="{BB962C8B-B14F-4D97-AF65-F5344CB8AC3E}">
        <p14:creationId xmlns:p14="http://schemas.microsoft.com/office/powerpoint/2010/main" val="2911119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CI/CD Pipelines</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17</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normAutofit lnSpcReduction="10000"/>
          </a:bodyPr>
          <a:lstStyle/>
          <a:p>
            <a:pPr lvl="1"/>
            <a:r>
              <a:rPr lang="en-US" dirty="0"/>
              <a:t>Supported pipelines </a:t>
            </a:r>
          </a:p>
          <a:p>
            <a:pPr lvl="2"/>
            <a:r>
              <a:rPr lang="en-US" dirty="0">
                <a:hlinkClick r:id="rId2"/>
              </a:rPr>
              <a:t>https://github.com/Checkmarx/kics/blob/master/docs/integrations.md</a:t>
            </a:r>
            <a:endParaRPr lang="en-US" dirty="0"/>
          </a:p>
          <a:p>
            <a:pPr lvl="1"/>
            <a:r>
              <a:rPr lang="en-US" dirty="0"/>
              <a:t>For this workshop, will be used</a:t>
            </a:r>
          </a:p>
          <a:p>
            <a:pPr lvl="2"/>
            <a:r>
              <a:rPr lang="en-US" dirty="0" err="1"/>
              <a:t>GiHubActions</a:t>
            </a:r>
            <a:r>
              <a:rPr lang="en-US" dirty="0"/>
              <a:t> </a:t>
            </a:r>
          </a:p>
          <a:p>
            <a:pPr lvl="2"/>
            <a:r>
              <a:rPr lang="en-US" dirty="0"/>
              <a:t>Azure DevOps</a:t>
            </a:r>
          </a:p>
          <a:p>
            <a:pPr lvl="1"/>
            <a:r>
              <a:rPr lang="en-US" dirty="0"/>
              <a:t>Code being scanned</a:t>
            </a:r>
          </a:p>
          <a:p>
            <a:pPr lvl="2"/>
            <a:r>
              <a:rPr lang="en-US" dirty="0"/>
              <a:t>Azure Resource Manager (ARM) .</a:t>
            </a:r>
            <a:r>
              <a:rPr lang="en-US" dirty="0" err="1"/>
              <a:t>json</a:t>
            </a:r>
            <a:endParaRPr lang="en-US" dirty="0"/>
          </a:p>
          <a:p>
            <a:pPr lvl="2"/>
            <a:r>
              <a:rPr lang="en-US" dirty="0"/>
              <a:t>https://</a:t>
            </a:r>
            <a:r>
              <a:rPr lang="en-US" dirty="0" err="1"/>
              <a:t>github.com</a:t>
            </a:r>
            <a:r>
              <a:rPr lang="en-US" dirty="0"/>
              <a:t>/</a:t>
            </a:r>
            <a:r>
              <a:rPr lang="en-US" dirty="0" err="1"/>
              <a:t>SoniaDias</a:t>
            </a:r>
            <a:r>
              <a:rPr lang="en-US" dirty="0"/>
              <a:t>/Azure-Resource-Manager-ARM-Example</a:t>
            </a:r>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a:xfrm>
            <a:off x="1114148" y="942114"/>
            <a:ext cx="4682983" cy="124650"/>
          </a:xfrm>
        </p:spPr>
        <p:txBody>
          <a:bodyPr/>
          <a:lstStyle/>
          <a:p>
            <a:r>
              <a:rPr lang="en-IN" dirty="0"/>
              <a:t>Integrate KICS with Pipelines</a:t>
            </a:r>
          </a:p>
        </p:txBody>
      </p:sp>
    </p:spTree>
    <p:extLst>
      <p:ext uri="{BB962C8B-B14F-4D97-AF65-F5344CB8AC3E}">
        <p14:creationId xmlns:p14="http://schemas.microsoft.com/office/powerpoint/2010/main" val="986981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CI/CD Pipelines – </a:t>
            </a:r>
            <a:r>
              <a:rPr lang="en-IN" i="1" dirty="0"/>
              <a:t>GitHub Actions DEMO</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18</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lvl="1"/>
            <a:r>
              <a:rPr lang="en-US" dirty="0"/>
              <a:t>Referrer links</a:t>
            </a:r>
          </a:p>
          <a:p>
            <a:pPr lvl="1"/>
            <a:endParaRPr lang="en-US" dirty="0">
              <a:hlinkClick r:id="rId2"/>
            </a:endParaRPr>
          </a:p>
          <a:p>
            <a:pPr lvl="1"/>
            <a:r>
              <a:rPr lang="en-US" dirty="0">
                <a:hlinkClick r:id="rId2"/>
              </a:rPr>
              <a:t>https://github.com/Checkmarx/kics/blob/master/docs/integrations_ghactions.md</a:t>
            </a:r>
          </a:p>
          <a:p>
            <a:pPr lvl="1"/>
            <a:r>
              <a:rPr lang="en-US" dirty="0">
                <a:hlinkClick r:id="rId2"/>
              </a:rPr>
              <a:t>https://docs.kics.io/latest/integrations_ghactions/</a:t>
            </a:r>
            <a:endParaRPr lang="en-US" dirty="0"/>
          </a:p>
          <a:p>
            <a:pPr lvl="1"/>
            <a:endParaRPr lang="en-US" dirty="0"/>
          </a:p>
          <a:p>
            <a:pPr lvl="1"/>
            <a:endParaRPr lang="en-US" dirty="0"/>
          </a:p>
          <a:p>
            <a:pPr lvl="1"/>
            <a:endParaRPr lang="en-US" dirty="0"/>
          </a:p>
          <a:p>
            <a:pPr lvl="1"/>
            <a:endParaRPr lang="en-US"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a:xfrm>
            <a:off x="1114148" y="942114"/>
            <a:ext cx="4682983" cy="124650"/>
          </a:xfrm>
        </p:spPr>
        <p:txBody>
          <a:bodyPr/>
          <a:lstStyle/>
          <a:p>
            <a:r>
              <a:rPr lang="en-IN" dirty="0"/>
              <a:t>Integrate KICS with Pipelines</a:t>
            </a:r>
          </a:p>
        </p:txBody>
      </p:sp>
    </p:spTree>
    <p:extLst>
      <p:ext uri="{BB962C8B-B14F-4D97-AF65-F5344CB8AC3E}">
        <p14:creationId xmlns:p14="http://schemas.microsoft.com/office/powerpoint/2010/main" val="156669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CI/CD Pipelines – </a:t>
            </a:r>
            <a:r>
              <a:rPr lang="en-IN" i="1" dirty="0"/>
              <a:t>GitHub Actions DEMO</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19</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lvl="1"/>
            <a:endParaRPr lang="en-US"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a:xfrm>
            <a:off x="1114148" y="942114"/>
            <a:ext cx="4682983" cy="124650"/>
          </a:xfrm>
        </p:spPr>
        <p:txBody>
          <a:bodyPr/>
          <a:lstStyle/>
          <a:p>
            <a:r>
              <a:rPr lang="en-IN" dirty="0"/>
              <a:t>Integrate KICS with Pipelines</a:t>
            </a:r>
          </a:p>
        </p:txBody>
      </p:sp>
      <p:pic>
        <p:nvPicPr>
          <p:cNvPr id="9" name="Picture 8">
            <a:extLst>
              <a:ext uri="{FF2B5EF4-FFF2-40B4-BE49-F238E27FC236}">
                <a16:creationId xmlns:a16="http://schemas.microsoft.com/office/drawing/2014/main" id="{E59ADB01-9CE8-CFFF-0329-D547D3A03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733" y="2055355"/>
            <a:ext cx="5019331" cy="4758021"/>
          </a:xfrm>
          <a:prstGeom prst="rect">
            <a:avLst/>
          </a:prstGeom>
        </p:spPr>
      </p:pic>
      <p:pic>
        <p:nvPicPr>
          <p:cNvPr id="5" name="Picture 4">
            <a:extLst>
              <a:ext uri="{FF2B5EF4-FFF2-40B4-BE49-F238E27FC236}">
                <a16:creationId xmlns:a16="http://schemas.microsoft.com/office/drawing/2014/main" id="{711115DE-6F85-E001-7621-9F204E92E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2220" y="3933056"/>
            <a:ext cx="5308600" cy="2565400"/>
          </a:xfrm>
          <a:prstGeom prst="rect">
            <a:avLst/>
          </a:prstGeom>
        </p:spPr>
      </p:pic>
    </p:spTree>
    <p:extLst>
      <p:ext uri="{BB962C8B-B14F-4D97-AF65-F5344CB8AC3E}">
        <p14:creationId xmlns:p14="http://schemas.microsoft.com/office/powerpoint/2010/main" val="2290544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AA55D-D8FA-4CD2-9AF4-4017EBB53F4F}"/>
              </a:ext>
            </a:extLst>
          </p:cNvPr>
          <p:cNvSpPr>
            <a:spLocks noGrp="1"/>
          </p:cNvSpPr>
          <p:nvPr>
            <p:ph type="title"/>
          </p:nvPr>
        </p:nvSpPr>
        <p:spPr/>
        <p:txBody>
          <a:bodyPr/>
          <a:lstStyle/>
          <a:p>
            <a:r>
              <a:rPr lang="en-IN" dirty="0"/>
              <a:t>Agenda</a:t>
            </a:r>
          </a:p>
        </p:txBody>
      </p:sp>
      <p:sp>
        <p:nvSpPr>
          <p:cNvPr id="4" name="Text Placeholder 3">
            <a:extLst>
              <a:ext uri="{FF2B5EF4-FFF2-40B4-BE49-F238E27FC236}">
                <a16:creationId xmlns:a16="http://schemas.microsoft.com/office/drawing/2014/main" id="{DDE156A0-F3A0-4B59-BA40-503435F8456C}"/>
              </a:ext>
            </a:extLst>
          </p:cNvPr>
          <p:cNvSpPr>
            <a:spLocks noGrp="1"/>
          </p:cNvSpPr>
          <p:nvPr>
            <p:ph type="body" sz="quarter" idx="27"/>
          </p:nvPr>
        </p:nvSpPr>
        <p:spPr>
          <a:xfrm>
            <a:off x="2063552" y="2144375"/>
            <a:ext cx="3672409" cy="249364"/>
          </a:xfrm>
        </p:spPr>
        <p:txBody>
          <a:bodyPr/>
          <a:lstStyle/>
          <a:p>
            <a:r>
              <a:rPr lang="en-IN" dirty="0"/>
              <a:t>What is KICS</a:t>
            </a:r>
          </a:p>
        </p:txBody>
      </p:sp>
      <p:sp>
        <p:nvSpPr>
          <p:cNvPr id="5" name="Text Placeholder 4">
            <a:extLst>
              <a:ext uri="{FF2B5EF4-FFF2-40B4-BE49-F238E27FC236}">
                <a16:creationId xmlns:a16="http://schemas.microsoft.com/office/drawing/2014/main" id="{75B0A23E-0DFF-45E3-B2A7-7850960FEFC7}"/>
              </a:ext>
            </a:extLst>
          </p:cNvPr>
          <p:cNvSpPr>
            <a:spLocks noGrp="1"/>
          </p:cNvSpPr>
          <p:nvPr>
            <p:ph type="body" sz="quarter" idx="31"/>
          </p:nvPr>
        </p:nvSpPr>
        <p:spPr/>
        <p:txBody>
          <a:bodyPr/>
          <a:lstStyle/>
          <a:p>
            <a:r>
              <a:rPr lang="en-IN" dirty="0"/>
              <a:t>/01</a:t>
            </a:r>
          </a:p>
        </p:txBody>
      </p:sp>
      <p:sp>
        <p:nvSpPr>
          <p:cNvPr id="11" name="Slide Number Placeholder 10">
            <a:extLst>
              <a:ext uri="{FF2B5EF4-FFF2-40B4-BE49-F238E27FC236}">
                <a16:creationId xmlns:a16="http://schemas.microsoft.com/office/drawing/2014/main" id="{5542B749-B297-4624-BE46-01C8717B0BA2}"/>
              </a:ext>
            </a:extLst>
          </p:cNvPr>
          <p:cNvSpPr>
            <a:spLocks noGrp="1"/>
          </p:cNvSpPr>
          <p:nvPr>
            <p:ph type="sldNum" sz="quarter" idx="12"/>
          </p:nvPr>
        </p:nvSpPr>
        <p:spPr/>
        <p:txBody>
          <a:bodyPr/>
          <a:lstStyle/>
          <a:p>
            <a:fld id="{78E74617-0A29-4426-8CD2-8D3B5446FC90}" type="slidenum">
              <a:rPr lang="en-IN" smtClean="0"/>
              <a:pPr/>
              <a:t>2</a:t>
            </a:fld>
            <a:endParaRPr lang="en-IN" dirty="0"/>
          </a:p>
        </p:txBody>
      </p:sp>
      <p:sp>
        <p:nvSpPr>
          <p:cNvPr id="6" name="Text Placeholder 5">
            <a:extLst>
              <a:ext uri="{FF2B5EF4-FFF2-40B4-BE49-F238E27FC236}">
                <a16:creationId xmlns:a16="http://schemas.microsoft.com/office/drawing/2014/main" id="{751988A8-5973-4456-81F3-57145371A951}"/>
              </a:ext>
            </a:extLst>
          </p:cNvPr>
          <p:cNvSpPr>
            <a:spLocks noGrp="1"/>
          </p:cNvSpPr>
          <p:nvPr>
            <p:ph type="body" sz="quarter" idx="34"/>
          </p:nvPr>
        </p:nvSpPr>
        <p:spPr>
          <a:xfrm>
            <a:off x="2063552" y="2951952"/>
            <a:ext cx="3672409" cy="249364"/>
          </a:xfrm>
        </p:spPr>
        <p:txBody>
          <a:bodyPr/>
          <a:lstStyle/>
          <a:p>
            <a:r>
              <a:rPr lang="en-IN" dirty="0"/>
              <a:t>Supported platforms</a:t>
            </a:r>
          </a:p>
        </p:txBody>
      </p:sp>
      <p:sp>
        <p:nvSpPr>
          <p:cNvPr id="7" name="Text Placeholder 6">
            <a:extLst>
              <a:ext uri="{FF2B5EF4-FFF2-40B4-BE49-F238E27FC236}">
                <a16:creationId xmlns:a16="http://schemas.microsoft.com/office/drawing/2014/main" id="{E0310B9C-06C6-4ABF-9387-FB05B11FD700}"/>
              </a:ext>
            </a:extLst>
          </p:cNvPr>
          <p:cNvSpPr>
            <a:spLocks noGrp="1"/>
          </p:cNvSpPr>
          <p:nvPr>
            <p:ph type="body" sz="quarter" idx="35"/>
          </p:nvPr>
        </p:nvSpPr>
        <p:spPr/>
        <p:txBody>
          <a:bodyPr/>
          <a:lstStyle/>
          <a:p>
            <a:r>
              <a:rPr lang="en-IN" dirty="0"/>
              <a:t>/02</a:t>
            </a:r>
          </a:p>
        </p:txBody>
      </p:sp>
      <p:sp>
        <p:nvSpPr>
          <p:cNvPr id="8" name="Text Placeholder 7">
            <a:extLst>
              <a:ext uri="{FF2B5EF4-FFF2-40B4-BE49-F238E27FC236}">
                <a16:creationId xmlns:a16="http://schemas.microsoft.com/office/drawing/2014/main" id="{A2D5598A-D8ED-454D-A728-93B48A594706}"/>
              </a:ext>
            </a:extLst>
          </p:cNvPr>
          <p:cNvSpPr>
            <a:spLocks noGrp="1"/>
          </p:cNvSpPr>
          <p:nvPr>
            <p:ph type="body" sz="quarter" idx="36"/>
          </p:nvPr>
        </p:nvSpPr>
        <p:spPr>
          <a:xfrm>
            <a:off x="2063552" y="3763483"/>
            <a:ext cx="3672409" cy="249364"/>
          </a:xfrm>
        </p:spPr>
        <p:txBody>
          <a:bodyPr/>
          <a:lstStyle/>
          <a:p>
            <a:r>
              <a:rPr lang="en-IN" dirty="0"/>
              <a:t>Run KICS locally</a:t>
            </a:r>
          </a:p>
        </p:txBody>
      </p:sp>
      <p:sp>
        <p:nvSpPr>
          <p:cNvPr id="9" name="Text Placeholder 8">
            <a:extLst>
              <a:ext uri="{FF2B5EF4-FFF2-40B4-BE49-F238E27FC236}">
                <a16:creationId xmlns:a16="http://schemas.microsoft.com/office/drawing/2014/main" id="{72C263E5-2565-40C3-8ECC-8FDB8CA35CDB}"/>
              </a:ext>
            </a:extLst>
          </p:cNvPr>
          <p:cNvSpPr>
            <a:spLocks noGrp="1"/>
          </p:cNvSpPr>
          <p:nvPr>
            <p:ph type="body" sz="quarter" idx="37"/>
          </p:nvPr>
        </p:nvSpPr>
        <p:spPr/>
        <p:txBody>
          <a:bodyPr/>
          <a:lstStyle/>
          <a:p>
            <a:r>
              <a:rPr lang="en-IN" dirty="0"/>
              <a:t>/03</a:t>
            </a:r>
          </a:p>
        </p:txBody>
      </p:sp>
      <p:sp>
        <p:nvSpPr>
          <p:cNvPr id="10" name="Text Placeholder 9">
            <a:extLst>
              <a:ext uri="{FF2B5EF4-FFF2-40B4-BE49-F238E27FC236}">
                <a16:creationId xmlns:a16="http://schemas.microsoft.com/office/drawing/2014/main" id="{686354F5-15C2-43C4-9B6F-408948E0FC99}"/>
              </a:ext>
            </a:extLst>
          </p:cNvPr>
          <p:cNvSpPr>
            <a:spLocks noGrp="1"/>
          </p:cNvSpPr>
          <p:nvPr>
            <p:ph type="body" sz="quarter" idx="38"/>
          </p:nvPr>
        </p:nvSpPr>
        <p:spPr>
          <a:xfrm>
            <a:off x="2063552" y="4582632"/>
            <a:ext cx="3672409" cy="249364"/>
          </a:xfrm>
        </p:spPr>
        <p:txBody>
          <a:bodyPr/>
          <a:lstStyle/>
          <a:p>
            <a:r>
              <a:rPr lang="en-IN" dirty="0"/>
              <a:t>Integrate KICS in Pipelines</a:t>
            </a:r>
          </a:p>
        </p:txBody>
      </p:sp>
      <p:sp>
        <p:nvSpPr>
          <p:cNvPr id="34" name="Text Placeholder 33">
            <a:extLst>
              <a:ext uri="{FF2B5EF4-FFF2-40B4-BE49-F238E27FC236}">
                <a16:creationId xmlns:a16="http://schemas.microsoft.com/office/drawing/2014/main" id="{7B7C5C68-0292-44D0-9CF5-32BD97B89B63}"/>
              </a:ext>
            </a:extLst>
          </p:cNvPr>
          <p:cNvSpPr>
            <a:spLocks noGrp="1"/>
          </p:cNvSpPr>
          <p:nvPr>
            <p:ph type="body" sz="quarter" idx="39"/>
          </p:nvPr>
        </p:nvSpPr>
        <p:spPr/>
        <p:txBody>
          <a:bodyPr/>
          <a:lstStyle/>
          <a:p>
            <a:r>
              <a:rPr lang="en-IN" dirty="0"/>
              <a:t>/04</a:t>
            </a:r>
          </a:p>
        </p:txBody>
      </p:sp>
      <p:sp>
        <p:nvSpPr>
          <p:cNvPr id="35" name="Text Placeholder 34">
            <a:extLst>
              <a:ext uri="{FF2B5EF4-FFF2-40B4-BE49-F238E27FC236}">
                <a16:creationId xmlns:a16="http://schemas.microsoft.com/office/drawing/2014/main" id="{FCE25D12-DFA2-4666-B6E9-E8E7C914B188}"/>
              </a:ext>
            </a:extLst>
          </p:cNvPr>
          <p:cNvSpPr>
            <a:spLocks noGrp="1"/>
          </p:cNvSpPr>
          <p:nvPr>
            <p:ph type="body" sz="quarter" idx="40"/>
          </p:nvPr>
        </p:nvSpPr>
        <p:spPr>
          <a:xfrm>
            <a:off x="2063552" y="5414482"/>
            <a:ext cx="3672409" cy="249364"/>
          </a:xfrm>
        </p:spPr>
        <p:txBody>
          <a:bodyPr/>
          <a:lstStyle/>
          <a:p>
            <a:r>
              <a:rPr lang="en-IN" dirty="0"/>
              <a:t>Edit/Create KICS security query</a:t>
            </a:r>
          </a:p>
        </p:txBody>
      </p:sp>
      <p:sp>
        <p:nvSpPr>
          <p:cNvPr id="36" name="Text Placeholder 35">
            <a:extLst>
              <a:ext uri="{FF2B5EF4-FFF2-40B4-BE49-F238E27FC236}">
                <a16:creationId xmlns:a16="http://schemas.microsoft.com/office/drawing/2014/main" id="{38E617EC-957A-44E6-91E9-9EB54137C70D}"/>
              </a:ext>
            </a:extLst>
          </p:cNvPr>
          <p:cNvSpPr>
            <a:spLocks noGrp="1"/>
          </p:cNvSpPr>
          <p:nvPr>
            <p:ph type="body" sz="quarter" idx="41"/>
          </p:nvPr>
        </p:nvSpPr>
        <p:spPr/>
        <p:txBody>
          <a:bodyPr/>
          <a:lstStyle/>
          <a:p>
            <a:r>
              <a:rPr lang="en-IN" dirty="0"/>
              <a:t>/05</a:t>
            </a:r>
          </a:p>
        </p:txBody>
      </p:sp>
      <p:sp>
        <p:nvSpPr>
          <p:cNvPr id="40" name="Text Placeholder 39">
            <a:extLst>
              <a:ext uri="{FF2B5EF4-FFF2-40B4-BE49-F238E27FC236}">
                <a16:creationId xmlns:a16="http://schemas.microsoft.com/office/drawing/2014/main" id="{E6EA48BE-8D65-4F91-9D18-117935EEA51C}"/>
              </a:ext>
            </a:extLst>
          </p:cNvPr>
          <p:cNvSpPr>
            <a:spLocks noGrp="1"/>
          </p:cNvSpPr>
          <p:nvPr>
            <p:ph type="body" sz="quarter" idx="42"/>
          </p:nvPr>
        </p:nvSpPr>
        <p:spPr>
          <a:xfrm>
            <a:off x="7308652" y="2132802"/>
            <a:ext cx="3672409" cy="249364"/>
          </a:xfrm>
        </p:spPr>
        <p:txBody>
          <a:bodyPr/>
          <a:lstStyle/>
          <a:p>
            <a:r>
              <a:rPr lang="en-IN" dirty="0"/>
              <a:t>Support</a:t>
            </a:r>
          </a:p>
        </p:txBody>
      </p:sp>
      <p:sp>
        <p:nvSpPr>
          <p:cNvPr id="41" name="Text Placeholder 40">
            <a:extLst>
              <a:ext uri="{FF2B5EF4-FFF2-40B4-BE49-F238E27FC236}">
                <a16:creationId xmlns:a16="http://schemas.microsoft.com/office/drawing/2014/main" id="{B8C33377-EA30-48DC-905D-85C83A744A95}"/>
              </a:ext>
            </a:extLst>
          </p:cNvPr>
          <p:cNvSpPr>
            <a:spLocks noGrp="1"/>
          </p:cNvSpPr>
          <p:nvPr>
            <p:ph type="body" sz="quarter" idx="43"/>
          </p:nvPr>
        </p:nvSpPr>
        <p:spPr/>
        <p:txBody>
          <a:bodyPr/>
          <a:lstStyle/>
          <a:p>
            <a:r>
              <a:rPr lang="en-IN" dirty="0"/>
              <a:t>/06</a:t>
            </a:r>
          </a:p>
        </p:txBody>
      </p:sp>
      <p:sp>
        <p:nvSpPr>
          <p:cNvPr id="42" name="Text Placeholder 41">
            <a:extLst>
              <a:ext uri="{FF2B5EF4-FFF2-40B4-BE49-F238E27FC236}">
                <a16:creationId xmlns:a16="http://schemas.microsoft.com/office/drawing/2014/main" id="{5C726F94-EB59-4673-A40D-491357E8EDB4}"/>
              </a:ext>
            </a:extLst>
          </p:cNvPr>
          <p:cNvSpPr>
            <a:spLocks noGrp="1"/>
          </p:cNvSpPr>
          <p:nvPr>
            <p:ph type="body" sz="quarter" idx="44"/>
          </p:nvPr>
        </p:nvSpPr>
        <p:spPr>
          <a:xfrm>
            <a:off x="7308652" y="2951952"/>
            <a:ext cx="3672409" cy="249364"/>
          </a:xfrm>
        </p:spPr>
        <p:txBody>
          <a:bodyPr/>
          <a:lstStyle/>
          <a:p>
            <a:r>
              <a:rPr lang="en-IN" dirty="0"/>
              <a:t>Contribute</a:t>
            </a:r>
          </a:p>
        </p:txBody>
      </p:sp>
      <p:sp>
        <p:nvSpPr>
          <p:cNvPr id="43" name="Text Placeholder 42">
            <a:extLst>
              <a:ext uri="{FF2B5EF4-FFF2-40B4-BE49-F238E27FC236}">
                <a16:creationId xmlns:a16="http://schemas.microsoft.com/office/drawing/2014/main" id="{4780B305-72BD-42F8-9B0E-44A44A89E9EE}"/>
              </a:ext>
            </a:extLst>
          </p:cNvPr>
          <p:cNvSpPr>
            <a:spLocks noGrp="1"/>
          </p:cNvSpPr>
          <p:nvPr>
            <p:ph type="body" sz="quarter" idx="45"/>
          </p:nvPr>
        </p:nvSpPr>
        <p:spPr/>
        <p:txBody>
          <a:bodyPr/>
          <a:lstStyle/>
          <a:p>
            <a:r>
              <a:rPr lang="en-IN" dirty="0"/>
              <a:t>/07</a:t>
            </a:r>
          </a:p>
        </p:txBody>
      </p:sp>
      <p:sp>
        <p:nvSpPr>
          <p:cNvPr id="44" name="Text Placeholder 43">
            <a:extLst>
              <a:ext uri="{FF2B5EF4-FFF2-40B4-BE49-F238E27FC236}">
                <a16:creationId xmlns:a16="http://schemas.microsoft.com/office/drawing/2014/main" id="{8723F2BF-5CA4-46A5-9610-C8427647DB7F}"/>
              </a:ext>
            </a:extLst>
          </p:cNvPr>
          <p:cNvSpPr>
            <a:spLocks noGrp="1"/>
          </p:cNvSpPr>
          <p:nvPr>
            <p:ph type="body" sz="quarter" idx="46"/>
          </p:nvPr>
        </p:nvSpPr>
        <p:spPr>
          <a:xfrm>
            <a:off x="7308652" y="3763482"/>
            <a:ext cx="3672409" cy="249364"/>
          </a:xfrm>
        </p:spPr>
        <p:txBody>
          <a:bodyPr/>
          <a:lstStyle/>
          <a:p>
            <a:r>
              <a:rPr lang="en-IN" dirty="0"/>
              <a:t>KICS in </a:t>
            </a:r>
            <a:r>
              <a:rPr lang="en-IN" dirty="0" err="1"/>
              <a:t>CxOne</a:t>
            </a:r>
            <a:endParaRPr lang="en-IN" dirty="0"/>
          </a:p>
        </p:txBody>
      </p:sp>
      <p:sp>
        <p:nvSpPr>
          <p:cNvPr id="45" name="Text Placeholder 44">
            <a:extLst>
              <a:ext uri="{FF2B5EF4-FFF2-40B4-BE49-F238E27FC236}">
                <a16:creationId xmlns:a16="http://schemas.microsoft.com/office/drawing/2014/main" id="{5C230D01-9297-4564-AE56-6AC51AFCE4D6}"/>
              </a:ext>
            </a:extLst>
          </p:cNvPr>
          <p:cNvSpPr>
            <a:spLocks noGrp="1"/>
          </p:cNvSpPr>
          <p:nvPr>
            <p:ph type="body" sz="quarter" idx="47"/>
          </p:nvPr>
        </p:nvSpPr>
        <p:spPr/>
        <p:txBody>
          <a:bodyPr/>
          <a:lstStyle/>
          <a:p>
            <a:r>
              <a:rPr lang="en-IN" dirty="0"/>
              <a:t>/08</a:t>
            </a:r>
          </a:p>
        </p:txBody>
      </p:sp>
      <p:sp>
        <p:nvSpPr>
          <p:cNvPr id="46" name="Text Placeholder 45">
            <a:extLst>
              <a:ext uri="{FF2B5EF4-FFF2-40B4-BE49-F238E27FC236}">
                <a16:creationId xmlns:a16="http://schemas.microsoft.com/office/drawing/2014/main" id="{4B0C11B9-C6E0-447C-A9DC-BB4594E56F47}"/>
              </a:ext>
            </a:extLst>
          </p:cNvPr>
          <p:cNvSpPr>
            <a:spLocks noGrp="1"/>
          </p:cNvSpPr>
          <p:nvPr>
            <p:ph type="body" sz="quarter" idx="48"/>
          </p:nvPr>
        </p:nvSpPr>
        <p:spPr/>
        <p:txBody>
          <a:bodyPr/>
          <a:lstStyle/>
          <a:p>
            <a:endParaRPr lang="en-IN"/>
          </a:p>
        </p:txBody>
      </p:sp>
      <p:sp>
        <p:nvSpPr>
          <p:cNvPr id="48" name="Text Placeholder 47">
            <a:extLst>
              <a:ext uri="{FF2B5EF4-FFF2-40B4-BE49-F238E27FC236}">
                <a16:creationId xmlns:a16="http://schemas.microsoft.com/office/drawing/2014/main" id="{4C0135E8-CC43-4131-B404-50B676260839}"/>
              </a:ext>
            </a:extLst>
          </p:cNvPr>
          <p:cNvSpPr>
            <a:spLocks noGrp="1"/>
          </p:cNvSpPr>
          <p:nvPr>
            <p:ph type="body" sz="quarter" idx="50"/>
          </p:nvPr>
        </p:nvSpPr>
        <p:spPr/>
        <p:txBody>
          <a:bodyPr/>
          <a:lstStyle/>
          <a:p>
            <a:endParaRPr lang="en-IN"/>
          </a:p>
        </p:txBody>
      </p:sp>
      <p:sp>
        <p:nvSpPr>
          <p:cNvPr id="3" name="Text Placeholder 2">
            <a:extLst>
              <a:ext uri="{FF2B5EF4-FFF2-40B4-BE49-F238E27FC236}">
                <a16:creationId xmlns:a16="http://schemas.microsoft.com/office/drawing/2014/main" id="{3AAB2038-7E93-4D55-ACE1-652A0FC38D5A}"/>
              </a:ext>
            </a:extLst>
          </p:cNvPr>
          <p:cNvSpPr>
            <a:spLocks noGrp="1"/>
          </p:cNvSpPr>
          <p:nvPr>
            <p:ph type="body" sz="quarter" idx="25"/>
          </p:nvPr>
        </p:nvSpPr>
        <p:spPr/>
        <p:txBody>
          <a:bodyPr/>
          <a:lstStyle/>
          <a:p>
            <a:r>
              <a:rPr lang="en-IN" dirty="0"/>
              <a:t>Agenda</a:t>
            </a:r>
          </a:p>
        </p:txBody>
      </p:sp>
      <p:sp>
        <p:nvSpPr>
          <p:cNvPr id="13" name="Text Placeholder 12">
            <a:extLst>
              <a:ext uri="{FF2B5EF4-FFF2-40B4-BE49-F238E27FC236}">
                <a16:creationId xmlns:a16="http://schemas.microsoft.com/office/drawing/2014/main" id="{297E8CFD-C3AC-49DF-2C6C-BAB39EE63C72}"/>
              </a:ext>
            </a:extLst>
          </p:cNvPr>
          <p:cNvSpPr>
            <a:spLocks noGrp="1"/>
          </p:cNvSpPr>
          <p:nvPr>
            <p:ph type="body" sz="quarter" idx="49"/>
          </p:nvPr>
        </p:nvSpPr>
        <p:spPr/>
        <p:txBody>
          <a:bodyPr/>
          <a:lstStyle/>
          <a:p>
            <a:endParaRPr lang="en-PT" dirty="0"/>
          </a:p>
        </p:txBody>
      </p:sp>
      <p:sp>
        <p:nvSpPr>
          <p:cNvPr id="15" name="Text Placeholder 14">
            <a:extLst>
              <a:ext uri="{FF2B5EF4-FFF2-40B4-BE49-F238E27FC236}">
                <a16:creationId xmlns:a16="http://schemas.microsoft.com/office/drawing/2014/main" id="{24030A1D-F342-6F28-A145-8954E51E404F}"/>
              </a:ext>
            </a:extLst>
          </p:cNvPr>
          <p:cNvSpPr>
            <a:spLocks noGrp="1"/>
          </p:cNvSpPr>
          <p:nvPr>
            <p:ph type="body" sz="quarter" idx="51"/>
          </p:nvPr>
        </p:nvSpPr>
        <p:spPr/>
        <p:txBody>
          <a:bodyPr/>
          <a:lstStyle/>
          <a:p>
            <a:endParaRPr lang="en-PT" dirty="0"/>
          </a:p>
        </p:txBody>
      </p:sp>
    </p:spTree>
    <p:extLst>
      <p:ext uri="{BB962C8B-B14F-4D97-AF65-F5344CB8AC3E}">
        <p14:creationId xmlns:p14="http://schemas.microsoft.com/office/powerpoint/2010/main" val="209414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CI/CD Pipelines – </a:t>
            </a:r>
            <a:r>
              <a:rPr lang="en-IN" i="1" dirty="0"/>
              <a:t>Azure DevOps DEMO</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20</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lvl="1"/>
            <a:r>
              <a:rPr lang="en-US" dirty="0"/>
              <a:t>Referrer links</a:t>
            </a:r>
          </a:p>
          <a:p>
            <a:pPr lvl="1"/>
            <a:endParaRPr lang="en-US" dirty="0">
              <a:hlinkClick r:id="rId2"/>
            </a:endParaRPr>
          </a:p>
          <a:p>
            <a:pPr lvl="1"/>
            <a:endParaRPr lang="en-US" dirty="0">
              <a:hlinkClick r:id="rId2"/>
            </a:endParaRPr>
          </a:p>
          <a:p>
            <a:pPr lvl="1"/>
            <a:r>
              <a:rPr lang="en-US" dirty="0">
                <a:hlinkClick r:id="rId2"/>
              </a:rPr>
              <a:t>https://docs.kics.io/latest/integrations_azurepipelines/</a:t>
            </a:r>
            <a:endParaRPr lang="en-US" dirty="0"/>
          </a:p>
          <a:p>
            <a:pPr lvl="1"/>
            <a:r>
              <a:rPr lang="en-US" dirty="0">
                <a:hlinkClick r:id="rId3"/>
              </a:rPr>
              <a:t>https://github.com/Checkmarx/kics/blob/master/docs/integrations_azurepipelines.md</a:t>
            </a:r>
            <a:endParaRPr lang="en-US" dirty="0"/>
          </a:p>
          <a:p>
            <a:pPr lvl="1"/>
            <a:endParaRPr lang="en-US"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a:xfrm>
            <a:off x="1114148" y="942114"/>
            <a:ext cx="4682983" cy="124650"/>
          </a:xfrm>
        </p:spPr>
        <p:txBody>
          <a:bodyPr/>
          <a:lstStyle/>
          <a:p>
            <a:r>
              <a:rPr lang="en-IN" dirty="0"/>
              <a:t>Integrate KICS with Pipelines</a:t>
            </a:r>
          </a:p>
        </p:txBody>
      </p:sp>
    </p:spTree>
    <p:extLst>
      <p:ext uri="{BB962C8B-B14F-4D97-AF65-F5344CB8AC3E}">
        <p14:creationId xmlns:p14="http://schemas.microsoft.com/office/powerpoint/2010/main" val="139049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CI/CD Pipelines – </a:t>
            </a:r>
            <a:r>
              <a:rPr lang="en-IN" i="1" dirty="0"/>
              <a:t>Azure DevOps DEMO</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21</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lvl="1"/>
            <a:endParaRPr lang="en-US"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a:xfrm>
            <a:off x="1114148" y="942114"/>
            <a:ext cx="4682983" cy="124650"/>
          </a:xfrm>
        </p:spPr>
        <p:txBody>
          <a:bodyPr/>
          <a:lstStyle/>
          <a:p>
            <a:r>
              <a:rPr lang="en-IN" dirty="0"/>
              <a:t>Integrate KICS with Pipelines</a:t>
            </a:r>
          </a:p>
        </p:txBody>
      </p:sp>
      <p:pic>
        <p:nvPicPr>
          <p:cNvPr id="4" name="Picture 3">
            <a:extLst>
              <a:ext uri="{FF2B5EF4-FFF2-40B4-BE49-F238E27FC236}">
                <a16:creationId xmlns:a16="http://schemas.microsoft.com/office/drawing/2014/main" id="{A8F217A4-7EA8-9AA9-F05E-002D64380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384" y="1988840"/>
            <a:ext cx="8511232" cy="4863561"/>
          </a:xfrm>
          <a:prstGeom prst="rect">
            <a:avLst/>
          </a:prstGeom>
        </p:spPr>
      </p:pic>
    </p:spTree>
    <p:extLst>
      <p:ext uri="{BB962C8B-B14F-4D97-AF65-F5344CB8AC3E}">
        <p14:creationId xmlns:p14="http://schemas.microsoft.com/office/powerpoint/2010/main" val="2082331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CI/CD Pipelines – </a:t>
            </a:r>
            <a:r>
              <a:rPr lang="en-IN" i="1" dirty="0"/>
              <a:t>useful documentation</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22</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lvl="1"/>
            <a:r>
              <a:rPr lang="en-US" dirty="0">
                <a:hlinkClick r:id="rId2"/>
              </a:rPr>
              <a:t>https://github.com/Checkmarx/kics/blob/master/docs/integrations.md</a:t>
            </a:r>
            <a:endParaRPr lang="en-US" dirty="0"/>
          </a:p>
          <a:p>
            <a:pPr lvl="1"/>
            <a:endParaRPr lang="en-US" dirty="0"/>
          </a:p>
          <a:p>
            <a:pPr lvl="1"/>
            <a:r>
              <a:rPr lang="en-US" dirty="0"/>
              <a:t>https://</a:t>
            </a:r>
            <a:r>
              <a:rPr lang="en-US" dirty="0" err="1"/>
              <a:t>docs.kics.io</a:t>
            </a:r>
            <a:r>
              <a:rPr lang="en-US" dirty="0"/>
              <a:t>/latest/integrations/</a:t>
            </a:r>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a:xfrm>
            <a:off x="1114148" y="942114"/>
            <a:ext cx="4682983" cy="124650"/>
          </a:xfrm>
        </p:spPr>
        <p:txBody>
          <a:bodyPr/>
          <a:lstStyle/>
          <a:p>
            <a:r>
              <a:rPr lang="en-IN" dirty="0"/>
              <a:t>Integrate KICS with Pipelines</a:t>
            </a:r>
          </a:p>
        </p:txBody>
      </p:sp>
    </p:spTree>
    <p:extLst>
      <p:ext uri="{BB962C8B-B14F-4D97-AF65-F5344CB8AC3E}">
        <p14:creationId xmlns:p14="http://schemas.microsoft.com/office/powerpoint/2010/main" val="401323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Security Queries</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23</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normAutofit lnSpcReduction="10000"/>
          </a:bodyPr>
          <a:lstStyle/>
          <a:p>
            <a:pPr lvl="1"/>
            <a:r>
              <a:rPr lang="en-US" dirty="0"/>
              <a:t>KICS gets the </a:t>
            </a:r>
            <a:r>
              <a:rPr lang="en-US" dirty="0" err="1"/>
              <a:t>IaC</a:t>
            </a:r>
            <a:r>
              <a:rPr lang="en-US" dirty="0"/>
              <a:t> file to scan and internally creates a </a:t>
            </a:r>
            <a:r>
              <a:rPr lang="en-US" i="1" dirty="0"/>
              <a:t>JSON</a:t>
            </a:r>
            <a:r>
              <a:rPr lang="en-US" dirty="0"/>
              <a:t> file in a universal format</a:t>
            </a:r>
          </a:p>
          <a:p>
            <a:pPr lvl="2"/>
            <a:r>
              <a:rPr lang="en-US" dirty="0"/>
              <a:t>Same structure for almost all platforms being scanned</a:t>
            </a:r>
          </a:p>
          <a:p>
            <a:pPr lvl="2"/>
            <a:r>
              <a:rPr lang="en-US" dirty="0"/>
              <a:t>So, </a:t>
            </a:r>
          </a:p>
          <a:p>
            <a:pPr lvl="3"/>
            <a:r>
              <a:rPr lang="en-US" sz="1800" dirty="0"/>
              <a:t>You pass a </a:t>
            </a:r>
            <a:r>
              <a:rPr lang="en-US" sz="1800" i="1" dirty="0"/>
              <a:t>.</a:t>
            </a:r>
            <a:r>
              <a:rPr lang="en-US" sz="1800" i="1" dirty="0" err="1"/>
              <a:t>tf</a:t>
            </a:r>
            <a:r>
              <a:rPr lang="en-US" sz="1800" i="1" dirty="0"/>
              <a:t> </a:t>
            </a:r>
            <a:r>
              <a:rPr lang="en-US" sz="1800" dirty="0"/>
              <a:t>or a .</a:t>
            </a:r>
            <a:r>
              <a:rPr lang="en-US" sz="1800" i="1" dirty="0" err="1"/>
              <a:t>yaml</a:t>
            </a:r>
            <a:r>
              <a:rPr lang="en-US" sz="1800" dirty="0"/>
              <a:t> file</a:t>
            </a:r>
          </a:p>
          <a:p>
            <a:pPr lvl="3"/>
            <a:r>
              <a:rPr lang="en-US" sz="1800" dirty="0"/>
              <a:t>KICS generates a .</a:t>
            </a:r>
            <a:r>
              <a:rPr lang="en-US" sz="1800" i="1" dirty="0" err="1"/>
              <a:t>json</a:t>
            </a:r>
            <a:r>
              <a:rPr lang="en-US" sz="1800" i="1" dirty="0"/>
              <a:t> </a:t>
            </a:r>
            <a:r>
              <a:rPr lang="en-US" sz="1800" dirty="0"/>
              <a:t>from it</a:t>
            </a:r>
          </a:p>
          <a:p>
            <a:pPr lvl="1"/>
            <a:r>
              <a:rPr lang="en-US" dirty="0"/>
              <a:t>This</a:t>
            </a:r>
            <a:r>
              <a:rPr lang="en-US" i="1" dirty="0"/>
              <a:t> JSON </a:t>
            </a:r>
            <a:r>
              <a:rPr lang="en-US" dirty="0"/>
              <a:t>is an internal representation of the code being scanned</a:t>
            </a:r>
          </a:p>
          <a:p>
            <a:pPr lvl="1"/>
            <a:r>
              <a:rPr lang="en-US" dirty="0"/>
              <a:t>Array of Documents</a:t>
            </a:r>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Security Queries</a:t>
            </a:r>
          </a:p>
        </p:txBody>
      </p:sp>
    </p:spTree>
    <p:extLst>
      <p:ext uri="{BB962C8B-B14F-4D97-AF65-F5344CB8AC3E}">
        <p14:creationId xmlns:p14="http://schemas.microsoft.com/office/powerpoint/2010/main" val="893994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Security Queries</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24</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normAutofit/>
          </a:bodyPr>
          <a:lstStyle/>
          <a:p>
            <a:pPr lvl="1"/>
            <a:r>
              <a:rPr lang="en-US" dirty="0"/>
              <a:t>The KICS queries will be executed in this </a:t>
            </a:r>
            <a:r>
              <a:rPr lang="en-US" i="1" dirty="0"/>
              <a:t>JSON</a:t>
            </a:r>
            <a:r>
              <a:rPr lang="en-US" dirty="0"/>
              <a:t> file</a:t>
            </a:r>
          </a:p>
          <a:p>
            <a:pPr lvl="1"/>
            <a:r>
              <a:rPr lang="en-US" dirty="0"/>
              <a:t>If we want to edit our queries to remove or add results, generate this file is our first step</a:t>
            </a:r>
          </a:p>
          <a:p>
            <a:pPr lvl="1"/>
            <a:r>
              <a:rPr lang="en-US" dirty="0"/>
              <a:t>The </a:t>
            </a:r>
            <a:r>
              <a:rPr lang="en-US" i="1" dirty="0"/>
              <a:t>JSON</a:t>
            </a:r>
            <a:r>
              <a:rPr lang="en-US" dirty="0"/>
              <a:t> can be outputted so the user of KICS can see what is going to be scanned</a:t>
            </a:r>
          </a:p>
          <a:p>
            <a:pPr lvl="2"/>
            <a:r>
              <a:rPr lang="en-US" dirty="0"/>
              <a:t>To obtain the </a:t>
            </a:r>
            <a:r>
              <a:rPr lang="en-US" i="1" dirty="0"/>
              <a:t>JSON</a:t>
            </a:r>
            <a:r>
              <a:rPr lang="en-US" dirty="0"/>
              <a:t> file use </a:t>
            </a:r>
            <a:r>
              <a:rPr lang="en-US" b="1" dirty="0"/>
              <a:t>–d &lt;path of the file&gt; </a:t>
            </a:r>
            <a:r>
              <a:rPr lang="en-US" dirty="0"/>
              <a:t>or </a:t>
            </a:r>
            <a:r>
              <a:rPr lang="en-US" b="1" dirty="0"/>
              <a:t>- - payload-path &lt;path of the file&gt; </a:t>
            </a:r>
          </a:p>
          <a:p>
            <a:pPr lvl="2"/>
            <a:endParaRPr lang="en-US"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Security Queries</a:t>
            </a:r>
          </a:p>
        </p:txBody>
      </p:sp>
    </p:spTree>
    <p:extLst>
      <p:ext uri="{BB962C8B-B14F-4D97-AF65-F5344CB8AC3E}">
        <p14:creationId xmlns:p14="http://schemas.microsoft.com/office/powerpoint/2010/main" val="2513301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Security Queries </a:t>
            </a:r>
            <a:r>
              <a:rPr lang="en-IN" i="1" dirty="0"/>
              <a:t>– </a:t>
            </a:r>
            <a:r>
              <a:rPr lang="en-IN" i="1" dirty="0" err="1"/>
              <a:t>json</a:t>
            </a:r>
            <a:r>
              <a:rPr lang="en-IN" i="1" dirty="0"/>
              <a:t> creation</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25</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marL="0" lvl="1" indent="0">
              <a:buNone/>
            </a:pPr>
            <a:r>
              <a:rPr lang="en-US" dirty="0"/>
              <a:t> </a:t>
            </a:r>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Security Queries</a:t>
            </a:r>
          </a:p>
        </p:txBody>
      </p:sp>
      <p:pic>
        <p:nvPicPr>
          <p:cNvPr id="4" name="Picture 3">
            <a:extLst>
              <a:ext uri="{FF2B5EF4-FFF2-40B4-BE49-F238E27FC236}">
                <a16:creationId xmlns:a16="http://schemas.microsoft.com/office/drawing/2014/main" id="{0AF3157D-57EF-108C-B14A-B0BE24108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1976269"/>
            <a:ext cx="2664296" cy="4557348"/>
          </a:xfrm>
          <a:prstGeom prst="rect">
            <a:avLst/>
          </a:prstGeom>
        </p:spPr>
      </p:pic>
      <p:pic>
        <p:nvPicPr>
          <p:cNvPr id="11" name="Picture 10">
            <a:extLst>
              <a:ext uri="{FF2B5EF4-FFF2-40B4-BE49-F238E27FC236}">
                <a16:creationId xmlns:a16="http://schemas.microsoft.com/office/drawing/2014/main" id="{8112A8C7-A754-E056-C85B-697124EAC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6799" y="2008602"/>
            <a:ext cx="4104456" cy="4285052"/>
          </a:xfrm>
          <a:prstGeom prst="rect">
            <a:avLst/>
          </a:prstGeom>
        </p:spPr>
      </p:pic>
    </p:spTree>
    <p:extLst>
      <p:ext uri="{BB962C8B-B14F-4D97-AF65-F5344CB8AC3E}">
        <p14:creationId xmlns:p14="http://schemas.microsoft.com/office/powerpoint/2010/main" val="1213154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Security Queries –</a:t>
            </a:r>
            <a:r>
              <a:rPr lang="en-IN" i="1" dirty="0"/>
              <a:t> JSON creation</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26</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marL="0" lvl="1" indent="0">
              <a:buNone/>
            </a:pPr>
            <a:r>
              <a:rPr lang="en-US" dirty="0"/>
              <a:t> </a:t>
            </a:r>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Security Queries</a:t>
            </a:r>
          </a:p>
        </p:txBody>
      </p:sp>
      <p:pic>
        <p:nvPicPr>
          <p:cNvPr id="5" name="Picture 4">
            <a:extLst>
              <a:ext uri="{FF2B5EF4-FFF2-40B4-BE49-F238E27FC236}">
                <a16:creationId xmlns:a16="http://schemas.microsoft.com/office/drawing/2014/main" id="{80616470-082D-4D1A-03C1-13328A9F6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0" y="3224843"/>
            <a:ext cx="5064291" cy="1776586"/>
          </a:xfrm>
          <a:prstGeom prst="rect">
            <a:avLst/>
          </a:prstGeom>
        </p:spPr>
      </p:pic>
      <p:pic>
        <p:nvPicPr>
          <p:cNvPr id="10" name="Picture 9">
            <a:extLst>
              <a:ext uri="{FF2B5EF4-FFF2-40B4-BE49-F238E27FC236}">
                <a16:creationId xmlns:a16="http://schemas.microsoft.com/office/drawing/2014/main" id="{BFA3A47D-5C06-E0AD-C476-E3D1B1E3E9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7877" y="1988840"/>
            <a:ext cx="3808272" cy="4623142"/>
          </a:xfrm>
          <a:prstGeom prst="rect">
            <a:avLst/>
          </a:prstGeom>
        </p:spPr>
      </p:pic>
    </p:spTree>
    <p:extLst>
      <p:ext uri="{BB962C8B-B14F-4D97-AF65-F5344CB8AC3E}">
        <p14:creationId xmlns:p14="http://schemas.microsoft.com/office/powerpoint/2010/main" val="24008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Security Queries</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27</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normAutofit/>
          </a:bodyPr>
          <a:lstStyle/>
          <a:p>
            <a:pPr lvl="1"/>
            <a:r>
              <a:rPr lang="en-US" i="1" dirty="0"/>
              <a:t>We have the JSON</a:t>
            </a:r>
            <a:r>
              <a:rPr lang="en-US" dirty="0"/>
              <a:t> file</a:t>
            </a:r>
          </a:p>
          <a:p>
            <a:pPr lvl="1"/>
            <a:r>
              <a:rPr lang="en-US" dirty="0"/>
              <a:t>We need to create </a:t>
            </a:r>
            <a:r>
              <a:rPr lang="en-US" b="1" dirty="0"/>
              <a:t>positive</a:t>
            </a:r>
            <a:r>
              <a:rPr lang="en-US" dirty="0"/>
              <a:t> and </a:t>
            </a:r>
            <a:r>
              <a:rPr lang="en-US" b="1" dirty="0"/>
              <a:t>negative cases</a:t>
            </a:r>
          </a:p>
          <a:p>
            <a:pPr lvl="1"/>
            <a:r>
              <a:rPr lang="en-US" dirty="0"/>
              <a:t>We need to create out </a:t>
            </a:r>
            <a:r>
              <a:rPr lang="en-US" b="1" dirty="0" err="1"/>
              <a:t>metadata.json</a:t>
            </a:r>
            <a:endParaRPr lang="en-US" b="1" dirty="0"/>
          </a:p>
          <a:p>
            <a:pPr lvl="1"/>
            <a:r>
              <a:rPr lang="en-US" dirty="0"/>
              <a:t>We need to write our </a:t>
            </a:r>
            <a:r>
              <a:rPr lang="en-US" b="1" dirty="0"/>
              <a:t>security queries</a:t>
            </a:r>
          </a:p>
          <a:p>
            <a:pPr lvl="1"/>
            <a:endParaRPr lang="en-US" dirty="0"/>
          </a:p>
          <a:p>
            <a:pPr lvl="1"/>
            <a:r>
              <a:rPr lang="en-US" b="1" dirty="0"/>
              <a:t>The security queries in KICS are written in </a:t>
            </a:r>
            <a:r>
              <a:rPr lang="en-US" b="1" dirty="0" err="1"/>
              <a:t>rego</a:t>
            </a:r>
            <a:endParaRPr lang="en-US" b="1" dirty="0"/>
          </a:p>
          <a:p>
            <a:pPr lvl="2"/>
            <a:endParaRPr lang="en-US"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Security Queries</a:t>
            </a:r>
          </a:p>
        </p:txBody>
      </p:sp>
    </p:spTree>
    <p:extLst>
      <p:ext uri="{BB962C8B-B14F-4D97-AF65-F5344CB8AC3E}">
        <p14:creationId xmlns:p14="http://schemas.microsoft.com/office/powerpoint/2010/main" val="329915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Security Queries – </a:t>
            </a:r>
            <a:r>
              <a:rPr lang="en-IN" i="1" dirty="0"/>
              <a:t>query file tree</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28</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a:xfrm>
            <a:off x="1108074" y="2270843"/>
            <a:ext cx="5347966" cy="3684587"/>
          </a:xfrm>
        </p:spPr>
        <p:txBody>
          <a:bodyPr/>
          <a:lstStyle/>
          <a:p>
            <a:pPr lvl="1"/>
            <a:endParaRPr lang="en-US"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Security Queries</a:t>
            </a:r>
          </a:p>
        </p:txBody>
      </p:sp>
      <p:pic>
        <p:nvPicPr>
          <p:cNvPr id="4" name="Picture 3">
            <a:extLst>
              <a:ext uri="{FF2B5EF4-FFF2-40B4-BE49-F238E27FC236}">
                <a16:creationId xmlns:a16="http://schemas.microsoft.com/office/drawing/2014/main" id="{CD49688B-DCB2-83A3-9A42-79A0121C2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41" y="2047419"/>
            <a:ext cx="5367359" cy="2601735"/>
          </a:xfrm>
          <a:prstGeom prst="rect">
            <a:avLst/>
          </a:prstGeom>
        </p:spPr>
      </p:pic>
      <p:pic>
        <p:nvPicPr>
          <p:cNvPr id="9" name="Picture 8">
            <a:extLst>
              <a:ext uri="{FF2B5EF4-FFF2-40B4-BE49-F238E27FC236}">
                <a16:creationId xmlns:a16="http://schemas.microsoft.com/office/drawing/2014/main" id="{FCC21981-C534-B6F9-A1D7-BC40FAE446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5919" y="4219960"/>
            <a:ext cx="5935273" cy="2233376"/>
          </a:xfrm>
          <a:prstGeom prst="rect">
            <a:avLst/>
          </a:prstGeom>
        </p:spPr>
      </p:pic>
    </p:spTree>
    <p:extLst>
      <p:ext uri="{BB962C8B-B14F-4D97-AF65-F5344CB8AC3E}">
        <p14:creationId xmlns:p14="http://schemas.microsoft.com/office/powerpoint/2010/main" val="760612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Security Queries </a:t>
            </a:r>
            <a:r>
              <a:rPr lang="en-IN" i="1" dirty="0"/>
              <a:t>– libraries </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29</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lvl="1"/>
            <a:endParaRPr lang="en-US"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Security Queries</a:t>
            </a:r>
          </a:p>
        </p:txBody>
      </p:sp>
      <p:pic>
        <p:nvPicPr>
          <p:cNvPr id="4" name="Picture 3">
            <a:extLst>
              <a:ext uri="{FF2B5EF4-FFF2-40B4-BE49-F238E27FC236}">
                <a16:creationId xmlns:a16="http://schemas.microsoft.com/office/drawing/2014/main" id="{9C0103F6-602E-7C4E-464D-7BC11A411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5626" y="2060848"/>
            <a:ext cx="5448300" cy="4533900"/>
          </a:xfrm>
          <a:prstGeom prst="rect">
            <a:avLst/>
          </a:prstGeom>
        </p:spPr>
      </p:pic>
      <p:pic>
        <p:nvPicPr>
          <p:cNvPr id="11" name="Picture 10">
            <a:extLst>
              <a:ext uri="{FF2B5EF4-FFF2-40B4-BE49-F238E27FC236}">
                <a16:creationId xmlns:a16="http://schemas.microsoft.com/office/drawing/2014/main" id="{96EE0B55-2716-7EB2-2D71-C9E7317F6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6739" y="2076021"/>
            <a:ext cx="3457800" cy="3946402"/>
          </a:xfrm>
          <a:prstGeom prst="rect">
            <a:avLst/>
          </a:prstGeom>
        </p:spPr>
      </p:pic>
    </p:spTree>
    <p:extLst>
      <p:ext uri="{BB962C8B-B14F-4D97-AF65-F5344CB8AC3E}">
        <p14:creationId xmlns:p14="http://schemas.microsoft.com/office/powerpoint/2010/main" val="1900712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a:t>
            </a:r>
            <a:r>
              <a:rPr lang="en-IN" i="1" dirty="0"/>
              <a:t>explained</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3</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normAutofit fontScale="92500" lnSpcReduction="20000"/>
          </a:bodyPr>
          <a:lstStyle/>
          <a:p>
            <a:pPr lvl="1"/>
            <a:r>
              <a:rPr lang="en-US" dirty="0"/>
              <a:t>KICS stands for </a:t>
            </a:r>
            <a:r>
              <a:rPr lang="en-US" b="1" dirty="0"/>
              <a:t>K</a:t>
            </a:r>
            <a:r>
              <a:rPr lang="en-US" dirty="0"/>
              <a:t>ipping </a:t>
            </a:r>
            <a:r>
              <a:rPr lang="en-US" b="1" dirty="0"/>
              <a:t>I</a:t>
            </a:r>
            <a:r>
              <a:rPr lang="en-US" dirty="0"/>
              <a:t>nfrastructure as </a:t>
            </a:r>
            <a:r>
              <a:rPr lang="en-US" b="1" dirty="0"/>
              <a:t>C</a:t>
            </a:r>
            <a:r>
              <a:rPr lang="en-US" dirty="0"/>
              <a:t>ode </a:t>
            </a:r>
            <a:r>
              <a:rPr lang="en-US" b="1" dirty="0"/>
              <a:t>S</a:t>
            </a:r>
            <a:r>
              <a:rPr lang="en-US" dirty="0"/>
              <a:t>ecure</a:t>
            </a:r>
          </a:p>
          <a:p>
            <a:pPr lvl="1"/>
            <a:r>
              <a:rPr lang="en-US" dirty="0" err="1"/>
              <a:t>Checkmarx</a:t>
            </a:r>
            <a:r>
              <a:rPr lang="en-US" dirty="0"/>
              <a:t> product to find in </a:t>
            </a:r>
            <a:r>
              <a:rPr lang="en-US" dirty="0" err="1"/>
              <a:t>IaC</a:t>
            </a:r>
            <a:r>
              <a:rPr lang="en-US" dirty="0"/>
              <a:t> </a:t>
            </a:r>
          </a:p>
          <a:p>
            <a:pPr lvl="2"/>
            <a:r>
              <a:rPr lang="en-US" dirty="0"/>
              <a:t>Security issues</a:t>
            </a:r>
          </a:p>
          <a:p>
            <a:pPr lvl="2"/>
            <a:r>
              <a:rPr lang="en-US" dirty="0"/>
              <a:t>Compliance issues</a:t>
            </a:r>
          </a:p>
          <a:p>
            <a:pPr lvl="2"/>
            <a:r>
              <a:rPr lang="en-US" dirty="0"/>
              <a:t>Infrastructure misconfigurations </a:t>
            </a:r>
          </a:p>
          <a:p>
            <a:pPr lvl="1"/>
            <a:r>
              <a:rPr lang="en-US" dirty="0"/>
              <a:t>Open-source</a:t>
            </a:r>
          </a:p>
          <a:p>
            <a:pPr lvl="2"/>
            <a:r>
              <a:rPr lang="en-US" dirty="0"/>
              <a:t>Written in Golang using Open Policy Agent (OPA)</a:t>
            </a:r>
          </a:p>
          <a:p>
            <a:pPr lvl="2"/>
            <a:r>
              <a:rPr lang="en-US" dirty="0"/>
              <a:t>Security Queries written in Rego</a:t>
            </a:r>
          </a:p>
          <a:p>
            <a:pPr lvl="1"/>
            <a:r>
              <a:rPr lang="en-US" dirty="0"/>
              <a:t>Covers vulnerability check in AWS, GCP, Azure </a:t>
            </a:r>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What is KICS</a:t>
            </a:r>
          </a:p>
        </p:txBody>
      </p:sp>
    </p:spTree>
    <p:extLst>
      <p:ext uri="{BB962C8B-B14F-4D97-AF65-F5344CB8AC3E}">
        <p14:creationId xmlns:p14="http://schemas.microsoft.com/office/powerpoint/2010/main" val="102360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Security Queries </a:t>
            </a:r>
            <a:r>
              <a:rPr lang="en-IN" i="1" dirty="0"/>
              <a:t>- metadata</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30</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lvl="1"/>
            <a:endParaRPr lang="en-US"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Security Queries</a:t>
            </a:r>
          </a:p>
        </p:txBody>
      </p:sp>
      <p:pic>
        <p:nvPicPr>
          <p:cNvPr id="2" name="Picture 1">
            <a:extLst>
              <a:ext uri="{FF2B5EF4-FFF2-40B4-BE49-F238E27FC236}">
                <a16:creationId xmlns:a16="http://schemas.microsoft.com/office/drawing/2014/main" id="{400D973F-0F33-5403-4468-CB59959D7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460" y="3025835"/>
            <a:ext cx="10325079" cy="2174602"/>
          </a:xfrm>
          <a:prstGeom prst="rect">
            <a:avLst/>
          </a:prstGeom>
        </p:spPr>
      </p:pic>
    </p:spTree>
    <p:extLst>
      <p:ext uri="{BB962C8B-B14F-4D97-AF65-F5344CB8AC3E}">
        <p14:creationId xmlns:p14="http://schemas.microsoft.com/office/powerpoint/2010/main" val="869305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Security Queries </a:t>
            </a:r>
            <a:r>
              <a:rPr lang="en-IN" i="1" dirty="0"/>
              <a:t>- metadata</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31</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lvl="1"/>
            <a:r>
              <a:rPr lang="en-US" dirty="0"/>
              <a:t>Terraform AWS EC2 with no VPC example</a:t>
            </a:r>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Security Queries</a:t>
            </a:r>
          </a:p>
        </p:txBody>
      </p:sp>
      <p:pic>
        <p:nvPicPr>
          <p:cNvPr id="5" name="Picture 4">
            <a:extLst>
              <a:ext uri="{FF2B5EF4-FFF2-40B4-BE49-F238E27FC236}">
                <a16:creationId xmlns:a16="http://schemas.microsoft.com/office/drawing/2014/main" id="{B583EC27-A7CB-1E0B-B39E-D9AE0D135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143" y="3073875"/>
            <a:ext cx="9891714" cy="2549940"/>
          </a:xfrm>
          <a:prstGeom prst="rect">
            <a:avLst/>
          </a:prstGeom>
        </p:spPr>
      </p:pic>
    </p:spTree>
    <p:extLst>
      <p:ext uri="{BB962C8B-B14F-4D97-AF65-F5344CB8AC3E}">
        <p14:creationId xmlns:p14="http://schemas.microsoft.com/office/powerpoint/2010/main" val="266339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Security Queries </a:t>
            </a:r>
            <a:r>
              <a:rPr lang="en-IN" i="1" dirty="0"/>
              <a:t>– </a:t>
            </a:r>
            <a:r>
              <a:rPr lang="en-IN" i="1" dirty="0" err="1"/>
              <a:t>negative.tf</a:t>
            </a:r>
            <a:endParaRPr lang="en-IN" i="1" dirty="0"/>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32</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lvl="1"/>
            <a:r>
              <a:rPr lang="en-US" dirty="0"/>
              <a:t>No result to be outputted </a:t>
            </a:r>
          </a:p>
          <a:p>
            <a:pPr lvl="1"/>
            <a:r>
              <a:rPr lang="en-US" dirty="0"/>
              <a:t>The condition that needs to be verified so </a:t>
            </a:r>
            <a:r>
              <a:rPr lang="en-US" b="1" dirty="0"/>
              <a:t>there is no </a:t>
            </a:r>
            <a:r>
              <a:rPr lang="en-US" dirty="0"/>
              <a:t>vulnerability</a:t>
            </a:r>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Security Queries</a:t>
            </a:r>
          </a:p>
        </p:txBody>
      </p:sp>
      <p:pic>
        <p:nvPicPr>
          <p:cNvPr id="12" name="Picture 11">
            <a:extLst>
              <a:ext uri="{FF2B5EF4-FFF2-40B4-BE49-F238E27FC236}">
                <a16:creationId xmlns:a16="http://schemas.microsoft.com/office/drawing/2014/main" id="{798A6ABE-6AC0-8FA5-A9A9-6976D980E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836" y="3434515"/>
            <a:ext cx="5948297" cy="1888693"/>
          </a:xfrm>
          <a:prstGeom prst="rect">
            <a:avLst/>
          </a:prstGeom>
        </p:spPr>
      </p:pic>
      <p:pic>
        <p:nvPicPr>
          <p:cNvPr id="14" name="Picture 13">
            <a:extLst>
              <a:ext uri="{FF2B5EF4-FFF2-40B4-BE49-F238E27FC236}">
                <a16:creationId xmlns:a16="http://schemas.microsoft.com/office/drawing/2014/main" id="{5F5D517A-BB35-E145-71A9-0F87B62C0C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2104" y="4509019"/>
            <a:ext cx="3314700" cy="2260600"/>
          </a:xfrm>
          <a:prstGeom prst="rect">
            <a:avLst/>
          </a:prstGeom>
        </p:spPr>
      </p:pic>
    </p:spTree>
    <p:extLst>
      <p:ext uri="{BB962C8B-B14F-4D97-AF65-F5344CB8AC3E}">
        <p14:creationId xmlns:p14="http://schemas.microsoft.com/office/powerpoint/2010/main" val="768612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Security Queries </a:t>
            </a:r>
            <a:r>
              <a:rPr lang="en-IN" i="1" dirty="0"/>
              <a:t>– </a:t>
            </a:r>
            <a:r>
              <a:rPr lang="en-IN" i="1" dirty="0" err="1"/>
              <a:t>positive.tf</a:t>
            </a:r>
            <a:endParaRPr lang="en-IN" i="1" dirty="0"/>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33</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lvl="1"/>
            <a:r>
              <a:rPr lang="en-US" dirty="0"/>
              <a:t>What outputs a result</a:t>
            </a:r>
          </a:p>
          <a:p>
            <a:pPr lvl="1"/>
            <a:r>
              <a:rPr lang="en-US" dirty="0"/>
              <a:t>The condition that needs to be verified so </a:t>
            </a:r>
            <a:r>
              <a:rPr lang="en-US" b="1" dirty="0"/>
              <a:t>there is </a:t>
            </a:r>
            <a:r>
              <a:rPr lang="en-US" dirty="0"/>
              <a:t>a security vulnerability</a:t>
            </a:r>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Security Queries</a:t>
            </a:r>
          </a:p>
        </p:txBody>
      </p:sp>
      <p:pic>
        <p:nvPicPr>
          <p:cNvPr id="4" name="Picture 3">
            <a:extLst>
              <a:ext uri="{FF2B5EF4-FFF2-40B4-BE49-F238E27FC236}">
                <a16:creationId xmlns:a16="http://schemas.microsoft.com/office/drawing/2014/main" id="{0D208F4A-699E-939D-D691-CDF22CD55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836" y="3429000"/>
            <a:ext cx="5067204" cy="1821916"/>
          </a:xfrm>
          <a:prstGeom prst="rect">
            <a:avLst/>
          </a:prstGeom>
        </p:spPr>
      </p:pic>
      <p:pic>
        <p:nvPicPr>
          <p:cNvPr id="10" name="Picture 9">
            <a:extLst>
              <a:ext uri="{FF2B5EF4-FFF2-40B4-BE49-F238E27FC236}">
                <a16:creationId xmlns:a16="http://schemas.microsoft.com/office/drawing/2014/main" id="{6421D62C-11DB-5113-7AB0-B9529B9EF6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7131" y="4002368"/>
            <a:ext cx="4176464" cy="2553953"/>
          </a:xfrm>
          <a:prstGeom prst="rect">
            <a:avLst/>
          </a:prstGeom>
        </p:spPr>
      </p:pic>
    </p:spTree>
    <p:extLst>
      <p:ext uri="{BB962C8B-B14F-4D97-AF65-F5344CB8AC3E}">
        <p14:creationId xmlns:p14="http://schemas.microsoft.com/office/powerpoint/2010/main" val="2047492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Security Queries </a:t>
            </a:r>
            <a:r>
              <a:rPr lang="en-IN" i="1" dirty="0"/>
              <a:t>– </a:t>
            </a:r>
            <a:r>
              <a:rPr lang="en-IN" i="1" dirty="0" err="1"/>
              <a:t>expected.tf</a:t>
            </a:r>
            <a:endParaRPr lang="en-IN" i="1" dirty="0"/>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34</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lvl="1"/>
            <a:r>
              <a:rPr lang="en-US" dirty="0"/>
              <a:t>Is expected a. output being created is conditions on </a:t>
            </a:r>
            <a:r>
              <a:rPr lang="en-US" i="1" dirty="0" err="1"/>
              <a:t>positive_expected_result.json</a:t>
            </a:r>
            <a:r>
              <a:rPr lang="en-US" i="1" dirty="0"/>
              <a:t> </a:t>
            </a:r>
            <a:r>
              <a:rPr lang="en-US" dirty="0"/>
              <a:t>are met – meaning is vulnerable</a:t>
            </a:r>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Security Queries</a:t>
            </a:r>
          </a:p>
        </p:txBody>
      </p:sp>
      <p:pic>
        <p:nvPicPr>
          <p:cNvPr id="5" name="Picture 4">
            <a:extLst>
              <a:ext uri="{FF2B5EF4-FFF2-40B4-BE49-F238E27FC236}">
                <a16:creationId xmlns:a16="http://schemas.microsoft.com/office/drawing/2014/main" id="{E352FCCE-9933-7462-246C-396FEE695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0867" y="3300649"/>
            <a:ext cx="4752528" cy="3123727"/>
          </a:xfrm>
          <a:prstGeom prst="rect">
            <a:avLst/>
          </a:prstGeom>
        </p:spPr>
      </p:pic>
    </p:spTree>
    <p:extLst>
      <p:ext uri="{BB962C8B-B14F-4D97-AF65-F5344CB8AC3E}">
        <p14:creationId xmlns:p14="http://schemas.microsoft.com/office/powerpoint/2010/main" val="1651568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Security Queries </a:t>
            </a:r>
            <a:r>
              <a:rPr lang="en-IN" i="1" dirty="0"/>
              <a:t>– </a:t>
            </a:r>
            <a:r>
              <a:rPr lang="en-IN" i="1" dirty="0" err="1"/>
              <a:t>query.rego</a:t>
            </a:r>
            <a:endParaRPr lang="en-IN" i="1" dirty="0"/>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35</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lvl="1"/>
            <a:endParaRPr lang="en-US"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Security Queries</a:t>
            </a:r>
          </a:p>
        </p:txBody>
      </p:sp>
      <p:pic>
        <p:nvPicPr>
          <p:cNvPr id="9" name="Picture 8">
            <a:extLst>
              <a:ext uri="{FF2B5EF4-FFF2-40B4-BE49-F238E27FC236}">
                <a16:creationId xmlns:a16="http://schemas.microsoft.com/office/drawing/2014/main" id="{29093FD8-E0D7-983C-1622-5E643EC0E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458" y="2270843"/>
            <a:ext cx="7997083" cy="3478343"/>
          </a:xfrm>
          <a:prstGeom prst="rect">
            <a:avLst/>
          </a:prstGeom>
        </p:spPr>
      </p:pic>
    </p:spTree>
    <p:extLst>
      <p:ext uri="{BB962C8B-B14F-4D97-AF65-F5344CB8AC3E}">
        <p14:creationId xmlns:p14="http://schemas.microsoft.com/office/powerpoint/2010/main" val="2977719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Security Queries </a:t>
            </a:r>
            <a:r>
              <a:rPr lang="en-IN" i="1" dirty="0"/>
              <a:t>– </a:t>
            </a:r>
            <a:r>
              <a:rPr lang="en-IN" i="1" dirty="0" err="1"/>
              <a:t>query.rego</a:t>
            </a:r>
            <a:endParaRPr lang="en-IN" i="1" dirty="0"/>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36</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normAutofit fontScale="70000" lnSpcReduction="20000"/>
          </a:bodyPr>
          <a:lstStyle/>
          <a:p>
            <a:pPr lvl="1"/>
            <a:r>
              <a:rPr lang="en-US" dirty="0"/>
              <a:t>Search key</a:t>
            </a:r>
          </a:p>
          <a:p>
            <a:pPr lvl="2"/>
            <a:r>
              <a:rPr lang="en-US" dirty="0"/>
              <a:t>String representation of what you are looking for in the file</a:t>
            </a:r>
          </a:p>
          <a:p>
            <a:pPr lvl="2"/>
            <a:r>
              <a:rPr lang="en-US" dirty="0"/>
              <a:t>KICS will look for it in the file</a:t>
            </a:r>
          </a:p>
          <a:p>
            <a:pPr lvl="1"/>
            <a:r>
              <a:rPr lang="en-US" dirty="0"/>
              <a:t>Special </a:t>
            </a:r>
            <a:r>
              <a:rPr lang="en-US" dirty="0" err="1"/>
              <a:t>charcaters</a:t>
            </a:r>
            <a:endParaRPr lang="en-US" dirty="0"/>
          </a:p>
          <a:p>
            <a:pPr lvl="2"/>
            <a:r>
              <a:rPr lang="en-US" dirty="0"/>
              <a:t>=</a:t>
            </a:r>
          </a:p>
          <a:p>
            <a:pPr lvl="3"/>
            <a:r>
              <a:rPr lang="en-US" dirty="0"/>
              <a:t>Is the value in key=value</a:t>
            </a:r>
          </a:p>
          <a:p>
            <a:pPr lvl="2"/>
            <a:r>
              <a:rPr lang="en-US" dirty="0"/>
              <a:t>.</a:t>
            </a:r>
          </a:p>
          <a:p>
            <a:pPr lvl="3"/>
            <a:r>
              <a:rPr lang="en-US" dirty="0"/>
              <a:t>Break line</a:t>
            </a:r>
          </a:p>
          <a:p>
            <a:pPr lvl="2"/>
            <a:r>
              <a:rPr lang="en-US" dirty="0"/>
              <a:t>{{}}</a:t>
            </a:r>
          </a:p>
          <a:p>
            <a:pPr lvl="3"/>
            <a:r>
              <a:rPr lang="en-US" dirty="0"/>
              <a:t>Ignore special characters</a:t>
            </a:r>
          </a:p>
          <a:p>
            <a:pPr lvl="2"/>
            <a:r>
              <a:rPr lang="en-US" dirty="0"/>
              <a:t>[]</a:t>
            </a:r>
          </a:p>
          <a:p>
            <a:pPr lvl="3"/>
            <a:r>
              <a:rPr lang="en-US" dirty="0"/>
              <a:t>Same line</a:t>
            </a:r>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Security Queries</a:t>
            </a:r>
          </a:p>
        </p:txBody>
      </p:sp>
      <p:pic>
        <p:nvPicPr>
          <p:cNvPr id="4" name="Picture 3">
            <a:extLst>
              <a:ext uri="{FF2B5EF4-FFF2-40B4-BE49-F238E27FC236}">
                <a16:creationId xmlns:a16="http://schemas.microsoft.com/office/drawing/2014/main" id="{DF2AF323-43E8-E56A-3FD1-69C1B77F9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0716" y="5996012"/>
            <a:ext cx="3492500" cy="241300"/>
          </a:xfrm>
          <a:prstGeom prst="rect">
            <a:avLst/>
          </a:prstGeom>
        </p:spPr>
      </p:pic>
      <p:pic>
        <p:nvPicPr>
          <p:cNvPr id="10" name="Picture 9">
            <a:extLst>
              <a:ext uri="{FF2B5EF4-FFF2-40B4-BE49-F238E27FC236}">
                <a16:creationId xmlns:a16="http://schemas.microsoft.com/office/drawing/2014/main" id="{ADB9F250-202D-D381-8A60-AF9AAE03D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1944" y="3117019"/>
            <a:ext cx="3739356" cy="2862427"/>
          </a:xfrm>
          <a:prstGeom prst="rect">
            <a:avLst/>
          </a:prstGeom>
        </p:spPr>
      </p:pic>
    </p:spTree>
    <p:extLst>
      <p:ext uri="{BB962C8B-B14F-4D97-AF65-F5344CB8AC3E}">
        <p14:creationId xmlns:p14="http://schemas.microsoft.com/office/powerpoint/2010/main" val="718841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Security Queries </a:t>
            </a:r>
            <a:r>
              <a:rPr lang="en-IN" i="1" dirty="0"/>
              <a:t>– </a:t>
            </a:r>
            <a:r>
              <a:rPr lang="en-IN" i="1" dirty="0" err="1"/>
              <a:t>query.rego</a:t>
            </a:r>
            <a:endParaRPr lang="en-IN" i="1" dirty="0"/>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37</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normAutofit/>
          </a:bodyPr>
          <a:lstStyle/>
          <a:p>
            <a:pPr lvl="1"/>
            <a:r>
              <a:rPr lang="en-US" dirty="0"/>
              <a:t>Search line</a:t>
            </a:r>
          </a:p>
          <a:p>
            <a:pPr lvl="2"/>
            <a:r>
              <a:rPr lang="en-US" dirty="0"/>
              <a:t>Uses </a:t>
            </a:r>
            <a:r>
              <a:rPr lang="en-US" i="1" dirty="0"/>
              <a:t>JSON</a:t>
            </a:r>
            <a:r>
              <a:rPr lang="en-US" dirty="0"/>
              <a:t> path to find line</a:t>
            </a:r>
          </a:p>
          <a:p>
            <a:pPr lvl="2"/>
            <a:r>
              <a:rPr lang="en-US" dirty="0"/>
              <a:t>Uses common lib function </a:t>
            </a:r>
            <a:r>
              <a:rPr lang="en-US" dirty="0" err="1"/>
              <a:t>build_search_line</a:t>
            </a:r>
            <a:endParaRPr lang="en-US" dirty="0"/>
          </a:p>
          <a:p>
            <a:pPr lvl="3"/>
            <a:r>
              <a:rPr lang="en-US" dirty="0"/>
              <a:t>It receives 2 arrays</a:t>
            </a:r>
          </a:p>
          <a:p>
            <a:pPr lvl="3"/>
            <a:r>
              <a:rPr lang="en-US" dirty="0"/>
              <a:t>First array is the path</a:t>
            </a:r>
          </a:p>
          <a:p>
            <a:pPr lvl="3"/>
            <a:r>
              <a:rPr lang="en-US" dirty="0"/>
              <a:t>Last array can be empty</a:t>
            </a:r>
          </a:p>
          <a:p>
            <a:pPr marL="468000" lvl="3" indent="0">
              <a:buNone/>
            </a:pPr>
            <a:endParaRPr lang="en-US"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Security Queries</a:t>
            </a:r>
          </a:p>
        </p:txBody>
      </p:sp>
      <p:pic>
        <p:nvPicPr>
          <p:cNvPr id="5" name="Picture 4">
            <a:extLst>
              <a:ext uri="{FF2B5EF4-FFF2-40B4-BE49-F238E27FC236}">
                <a16:creationId xmlns:a16="http://schemas.microsoft.com/office/drawing/2014/main" id="{8C98C207-617D-AE36-6F8A-092A4BC2B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203" y="3770610"/>
            <a:ext cx="3520109" cy="2682726"/>
          </a:xfrm>
          <a:prstGeom prst="rect">
            <a:avLst/>
          </a:prstGeom>
        </p:spPr>
      </p:pic>
      <p:pic>
        <p:nvPicPr>
          <p:cNvPr id="11" name="Picture 10">
            <a:extLst>
              <a:ext uri="{FF2B5EF4-FFF2-40B4-BE49-F238E27FC236}">
                <a16:creationId xmlns:a16="http://schemas.microsoft.com/office/drawing/2014/main" id="{4493C59A-E3C1-B1C2-9FF8-5F128C15C9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337" y="6453336"/>
            <a:ext cx="5097239" cy="289616"/>
          </a:xfrm>
          <a:prstGeom prst="rect">
            <a:avLst/>
          </a:prstGeom>
        </p:spPr>
      </p:pic>
    </p:spTree>
    <p:extLst>
      <p:ext uri="{BB962C8B-B14F-4D97-AF65-F5344CB8AC3E}">
        <p14:creationId xmlns:p14="http://schemas.microsoft.com/office/powerpoint/2010/main" val="2846294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Security Queries </a:t>
            </a:r>
            <a:r>
              <a:rPr lang="en-IN" i="1" dirty="0"/>
              <a:t>– </a:t>
            </a:r>
            <a:r>
              <a:rPr lang="en-IN" i="1" dirty="0" err="1"/>
              <a:t>query.rego</a:t>
            </a:r>
            <a:endParaRPr lang="en-IN" i="1" dirty="0"/>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38</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lvl="1"/>
            <a:r>
              <a:rPr lang="en-US" dirty="0"/>
              <a:t>In our Instance with no VPC example</a:t>
            </a:r>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Security Queries</a:t>
            </a:r>
          </a:p>
        </p:txBody>
      </p:sp>
      <p:pic>
        <p:nvPicPr>
          <p:cNvPr id="9" name="Picture 8">
            <a:extLst>
              <a:ext uri="{FF2B5EF4-FFF2-40B4-BE49-F238E27FC236}">
                <a16:creationId xmlns:a16="http://schemas.microsoft.com/office/drawing/2014/main" id="{FFEC19F3-1535-504C-B358-B6CBB35AC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377" y="2820065"/>
            <a:ext cx="6838485" cy="3558163"/>
          </a:xfrm>
          <a:prstGeom prst="rect">
            <a:avLst/>
          </a:prstGeom>
        </p:spPr>
      </p:pic>
      <p:pic>
        <p:nvPicPr>
          <p:cNvPr id="12" name="Picture 11">
            <a:extLst>
              <a:ext uri="{FF2B5EF4-FFF2-40B4-BE49-F238E27FC236}">
                <a16:creationId xmlns:a16="http://schemas.microsoft.com/office/drawing/2014/main" id="{085AFBBB-E3A7-E2C0-6D56-B23F23345D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20065"/>
            <a:ext cx="4127502" cy="1428751"/>
          </a:xfrm>
          <a:prstGeom prst="rect">
            <a:avLst/>
          </a:prstGeom>
        </p:spPr>
      </p:pic>
      <p:pic>
        <p:nvPicPr>
          <p:cNvPr id="20" name="Picture 19">
            <a:extLst>
              <a:ext uri="{FF2B5EF4-FFF2-40B4-BE49-F238E27FC236}">
                <a16:creationId xmlns:a16="http://schemas.microsoft.com/office/drawing/2014/main" id="{51B3A6CA-17D9-A6C9-AC0D-542C420766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847" y="3807142"/>
            <a:ext cx="4127502" cy="1367927"/>
          </a:xfrm>
          <a:prstGeom prst="rect">
            <a:avLst/>
          </a:prstGeom>
        </p:spPr>
      </p:pic>
      <p:pic>
        <p:nvPicPr>
          <p:cNvPr id="10" name="Picture 9">
            <a:extLst>
              <a:ext uri="{FF2B5EF4-FFF2-40B4-BE49-F238E27FC236}">
                <a16:creationId xmlns:a16="http://schemas.microsoft.com/office/drawing/2014/main" id="{2434BBE5-4017-FDE4-8AA2-87B80409B9D7}"/>
              </a:ext>
            </a:extLst>
          </p:cNvPr>
          <p:cNvPicPr>
            <a:picLocks noChangeAspect="1"/>
          </p:cNvPicPr>
          <p:nvPr/>
        </p:nvPicPr>
        <p:blipFill rotWithShape="1">
          <a:blip r:embed="rId6">
            <a:extLst>
              <a:ext uri="{28A0092B-C50C-407E-A947-70E740481C1C}">
                <a14:useLocalDpi xmlns:a14="http://schemas.microsoft.com/office/drawing/2010/main" val="0"/>
              </a:ext>
            </a:extLst>
          </a:blip>
          <a:srcRect b="11410"/>
          <a:stretch/>
        </p:blipFill>
        <p:spPr>
          <a:xfrm>
            <a:off x="2135560" y="4831646"/>
            <a:ext cx="3096344" cy="1837714"/>
          </a:xfrm>
          <a:prstGeom prst="rect">
            <a:avLst/>
          </a:prstGeom>
        </p:spPr>
      </p:pic>
    </p:spTree>
    <p:extLst>
      <p:ext uri="{BB962C8B-B14F-4D97-AF65-F5344CB8AC3E}">
        <p14:creationId xmlns:p14="http://schemas.microsoft.com/office/powerpoint/2010/main" val="3610238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Security Queries </a:t>
            </a:r>
            <a:r>
              <a:rPr lang="en-IN" i="1" dirty="0"/>
              <a:t>– useful functions </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39</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normAutofit fontScale="92500" lnSpcReduction="20000"/>
          </a:bodyPr>
          <a:lstStyle/>
          <a:p>
            <a:pPr lvl="1"/>
            <a:r>
              <a:rPr lang="en-US" dirty="0" err="1"/>
              <a:t>valid_key</a:t>
            </a:r>
            <a:r>
              <a:rPr lang="en-US" dirty="0"/>
              <a:t> (obj, key)</a:t>
            </a:r>
          </a:p>
          <a:p>
            <a:pPr lvl="2"/>
            <a:r>
              <a:rPr lang="en-US" dirty="0"/>
              <a:t>Receives object and key that needs to be checked</a:t>
            </a:r>
          </a:p>
          <a:p>
            <a:pPr lvl="2"/>
            <a:r>
              <a:rPr lang="en-US" dirty="0"/>
              <a:t>Checks if the key exists or not</a:t>
            </a:r>
          </a:p>
          <a:p>
            <a:pPr lvl="1"/>
            <a:r>
              <a:rPr lang="en-US" dirty="0" err="1"/>
              <a:t>json_unmarshall</a:t>
            </a:r>
            <a:r>
              <a:rPr lang="en-US" dirty="0"/>
              <a:t>(</a:t>
            </a:r>
            <a:r>
              <a:rPr lang="en-US" dirty="0" err="1"/>
              <a:t>json</a:t>
            </a:r>
            <a:r>
              <a:rPr lang="en-US" dirty="0"/>
              <a:t>)</a:t>
            </a:r>
          </a:p>
          <a:p>
            <a:pPr lvl="2"/>
            <a:r>
              <a:rPr lang="en-US" dirty="0"/>
              <a:t>Deserializes a </a:t>
            </a:r>
            <a:r>
              <a:rPr lang="en-US" i="1" dirty="0"/>
              <a:t>JSON</a:t>
            </a:r>
            <a:r>
              <a:rPr lang="en-US" dirty="0"/>
              <a:t> encoded string to a term</a:t>
            </a:r>
          </a:p>
          <a:p>
            <a:pPr lvl="2"/>
            <a:r>
              <a:rPr lang="en-US" dirty="0"/>
              <a:t>Receives a </a:t>
            </a:r>
            <a:r>
              <a:rPr lang="en-US" i="1" dirty="0"/>
              <a:t>JSON</a:t>
            </a:r>
            <a:r>
              <a:rPr lang="en-US" dirty="0"/>
              <a:t> string as argument</a:t>
            </a:r>
          </a:p>
          <a:p>
            <a:pPr lvl="2"/>
            <a:r>
              <a:rPr lang="en-US" dirty="0"/>
              <a:t>Returns an empty </a:t>
            </a:r>
            <a:r>
              <a:rPr lang="en-US" i="1" dirty="0"/>
              <a:t>JSON</a:t>
            </a:r>
            <a:r>
              <a:rPr lang="en-US" dirty="0"/>
              <a:t> is there is no string</a:t>
            </a:r>
          </a:p>
          <a:p>
            <a:pPr lvl="1"/>
            <a:r>
              <a:rPr lang="en-US" dirty="0"/>
              <a:t>walk(x, [path, value])</a:t>
            </a:r>
          </a:p>
          <a:p>
            <a:pPr lvl="2"/>
            <a:r>
              <a:rPr lang="en-US" dirty="0"/>
              <a:t>Creates a path and value pair for documents under x – x is the resource (an array)</a:t>
            </a:r>
          </a:p>
          <a:p>
            <a:pPr lvl="2"/>
            <a:endParaRPr lang="en-US" dirty="0"/>
          </a:p>
          <a:p>
            <a:pPr lvl="2"/>
            <a:endParaRPr lang="en-US"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Security Queries</a:t>
            </a:r>
          </a:p>
        </p:txBody>
      </p:sp>
    </p:spTree>
    <p:extLst>
      <p:ext uri="{BB962C8B-B14F-4D97-AF65-F5344CB8AC3E}">
        <p14:creationId xmlns:p14="http://schemas.microsoft.com/office/powerpoint/2010/main" val="825109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a:t>
            </a:r>
            <a:r>
              <a:rPr lang="en-IN" i="1" dirty="0"/>
              <a:t>architecture</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4</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lvl="1"/>
            <a:endParaRPr lang="en-US"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What is KICS</a:t>
            </a:r>
          </a:p>
        </p:txBody>
      </p:sp>
      <p:pic>
        <p:nvPicPr>
          <p:cNvPr id="4" name="Picture 3">
            <a:extLst>
              <a:ext uri="{FF2B5EF4-FFF2-40B4-BE49-F238E27FC236}">
                <a16:creationId xmlns:a16="http://schemas.microsoft.com/office/drawing/2014/main" id="{149E6FDC-4D94-09BA-9E7A-397795DFB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988840"/>
            <a:ext cx="7772400" cy="4717472"/>
          </a:xfrm>
          <a:prstGeom prst="rect">
            <a:avLst/>
          </a:prstGeom>
        </p:spPr>
      </p:pic>
    </p:spTree>
    <p:extLst>
      <p:ext uri="{BB962C8B-B14F-4D97-AF65-F5344CB8AC3E}">
        <p14:creationId xmlns:p14="http://schemas.microsoft.com/office/powerpoint/2010/main" val="3924725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Security Queries </a:t>
            </a:r>
            <a:r>
              <a:rPr lang="en-IN" i="1" dirty="0"/>
              <a:t>DEMO</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40</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marL="342900" lvl="1" indent="-342900"/>
            <a:r>
              <a:rPr lang="en-US" dirty="0"/>
              <a:t>Create a query that finds Terraform resources with encryption disabled</a:t>
            </a:r>
          </a:p>
          <a:p>
            <a:pPr lvl="2"/>
            <a:r>
              <a:rPr lang="en-US" dirty="0"/>
              <a:t>Encryption should be set to false</a:t>
            </a:r>
          </a:p>
          <a:p>
            <a:pPr lvl="2"/>
            <a:r>
              <a:rPr lang="en-US" dirty="0"/>
              <a:t>Use walk function</a:t>
            </a:r>
          </a:p>
          <a:p>
            <a:pPr lvl="1"/>
            <a:r>
              <a:rPr lang="en-US" dirty="0"/>
              <a:t>Resources</a:t>
            </a:r>
          </a:p>
          <a:p>
            <a:pPr lvl="2"/>
            <a:r>
              <a:rPr lang="en-US" dirty="0" err="1"/>
              <a:t>query_development_training_encryption_disabled</a:t>
            </a:r>
            <a:r>
              <a:rPr lang="en-US" dirty="0"/>
              <a:t> zip</a:t>
            </a:r>
          </a:p>
          <a:p>
            <a:pPr lvl="2"/>
            <a:r>
              <a:rPr lang="en-US" dirty="0"/>
              <a:t>Docker </a:t>
            </a:r>
          </a:p>
          <a:p>
            <a:pPr lvl="2"/>
            <a:r>
              <a:rPr lang="en-US" dirty="0"/>
              <a:t>Rego Playground to test the code, </a:t>
            </a:r>
            <a:r>
              <a:rPr lang="pt-PT" sz="2400" dirty="0">
                <a:effectLst/>
                <a:latin typeface="Segoe UI" panose="020B0502040204020203" pitchFamily="34" charset="0"/>
                <a:hlinkClick r:id="rId2"/>
              </a:rPr>
              <a:t>https://play.openpolicyagent.org/</a:t>
            </a:r>
            <a:endParaRPr lang="pt-PT" sz="2400" dirty="0">
              <a:effectLst/>
              <a:latin typeface="Segoe UI" panose="020B0502040204020203" pitchFamily="34" charset="0"/>
            </a:endParaRPr>
          </a:p>
          <a:p>
            <a:pPr lvl="3"/>
            <a:endParaRPr lang="en-US"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Security Queries</a:t>
            </a:r>
          </a:p>
        </p:txBody>
      </p:sp>
    </p:spTree>
    <p:extLst>
      <p:ext uri="{BB962C8B-B14F-4D97-AF65-F5344CB8AC3E}">
        <p14:creationId xmlns:p14="http://schemas.microsoft.com/office/powerpoint/2010/main" val="2339453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Security Queries </a:t>
            </a:r>
            <a:r>
              <a:rPr lang="en-IN" i="1" dirty="0"/>
              <a:t>DEMO</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41</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normAutofit fontScale="85000" lnSpcReduction="10000"/>
          </a:bodyPr>
          <a:lstStyle/>
          <a:p>
            <a:pPr lvl="1"/>
            <a:r>
              <a:rPr lang="en-US" dirty="0"/>
              <a:t>Create the query with the help of </a:t>
            </a:r>
            <a:r>
              <a:rPr lang="en-US" dirty="0" err="1"/>
              <a:t>rego</a:t>
            </a:r>
            <a:r>
              <a:rPr lang="en-US" dirty="0"/>
              <a:t> playground</a:t>
            </a:r>
          </a:p>
          <a:p>
            <a:pPr lvl="2"/>
            <a:r>
              <a:rPr lang="en-US" dirty="0"/>
              <a:t>Edit the /</a:t>
            </a:r>
            <a:r>
              <a:rPr lang="en-US" dirty="0" err="1"/>
              <a:t>query_development_training</a:t>
            </a:r>
            <a:r>
              <a:rPr lang="en-US" dirty="0"/>
              <a:t>/</a:t>
            </a:r>
            <a:r>
              <a:rPr lang="en-US" dirty="0" err="1"/>
              <a:t>query_development_training_encryption_disabled</a:t>
            </a:r>
            <a:r>
              <a:rPr lang="en-US" dirty="0"/>
              <a:t>/</a:t>
            </a:r>
            <a:r>
              <a:rPr lang="en-US" dirty="0" err="1"/>
              <a:t>query.rego</a:t>
            </a:r>
            <a:r>
              <a:rPr lang="en-US" dirty="0"/>
              <a:t> based on /</a:t>
            </a:r>
            <a:r>
              <a:rPr lang="en-US" dirty="0" err="1"/>
              <a:t>query_development_training</a:t>
            </a:r>
            <a:r>
              <a:rPr lang="en-US" dirty="0"/>
              <a:t>/</a:t>
            </a:r>
            <a:r>
              <a:rPr lang="en-US" dirty="0" err="1"/>
              <a:t>payload.jsonpayload.json</a:t>
            </a:r>
            <a:endParaRPr lang="en-US" dirty="0"/>
          </a:p>
          <a:p>
            <a:pPr lvl="1"/>
            <a:r>
              <a:rPr lang="en-US" dirty="0"/>
              <a:t>Get docker image of KICS and execute the query</a:t>
            </a:r>
          </a:p>
          <a:p>
            <a:pPr marL="0" marR="0">
              <a:spcBef>
                <a:spcPts val="0"/>
              </a:spcBef>
              <a:spcAft>
                <a:spcPts val="0"/>
              </a:spcAft>
            </a:pPr>
            <a:r>
              <a:rPr lang="pt-PT" sz="1800" dirty="0">
                <a:effectLst/>
                <a:latin typeface="Calibri" panose="020F0502020204030204" pitchFamily="34" charset="0"/>
              </a:rPr>
              <a:t>	</a:t>
            </a:r>
            <a:r>
              <a:rPr lang="pt-PT" sz="1800" dirty="0" err="1">
                <a:effectLst/>
                <a:latin typeface="Calibri" panose="020F0502020204030204" pitchFamily="34" charset="0"/>
              </a:rPr>
              <a:t>docker</a:t>
            </a:r>
            <a:r>
              <a:rPr lang="pt-PT" sz="1800" dirty="0">
                <a:effectLst/>
                <a:latin typeface="Calibri" panose="020F0502020204030204" pitchFamily="34" charset="0"/>
              </a:rPr>
              <a:t> pull </a:t>
            </a:r>
            <a:r>
              <a:rPr lang="pt-PT" sz="1800" dirty="0" err="1">
                <a:effectLst/>
                <a:latin typeface="Calibri" panose="020F0502020204030204" pitchFamily="34" charset="0"/>
              </a:rPr>
              <a:t>checkmarx</a:t>
            </a:r>
            <a:r>
              <a:rPr lang="pt-PT" sz="1800" dirty="0">
                <a:effectLst/>
                <a:latin typeface="Calibri" panose="020F0502020204030204" pitchFamily="34" charset="0"/>
              </a:rPr>
              <a:t>/</a:t>
            </a:r>
            <a:r>
              <a:rPr lang="pt-PT" sz="1800" dirty="0" err="1">
                <a:effectLst/>
                <a:latin typeface="Calibri" panose="020F0502020204030204" pitchFamily="34" charset="0"/>
              </a:rPr>
              <a:t>kics:latest</a:t>
            </a:r>
            <a:r>
              <a:rPr lang="pt-PT" sz="1800" dirty="0">
                <a:effectLst/>
                <a:latin typeface="Calibri" panose="020F0502020204030204" pitchFamily="34" charset="0"/>
              </a:rPr>
              <a:t> </a:t>
            </a:r>
          </a:p>
          <a:p>
            <a:pPr marL="0" marR="0">
              <a:spcBef>
                <a:spcPts val="0"/>
              </a:spcBef>
              <a:spcAft>
                <a:spcPts val="0"/>
              </a:spcAft>
            </a:pPr>
            <a:r>
              <a:rPr lang="pt-PT" sz="1800" dirty="0">
                <a:latin typeface="Calibri" panose="020F0502020204030204" pitchFamily="34" charset="0"/>
              </a:rPr>
              <a:t>	</a:t>
            </a:r>
            <a:r>
              <a:rPr lang="pt-PT" sz="1800" dirty="0" err="1">
                <a:latin typeface="Calibri" panose="020F0502020204030204" pitchFamily="34" charset="0"/>
              </a:rPr>
              <a:t>docker</a:t>
            </a:r>
            <a:r>
              <a:rPr lang="pt-PT" sz="1800" dirty="0">
                <a:latin typeface="Calibri" panose="020F0502020204030204" pitchFamily="34" charset="0"/>
              </a:rPr>
              <a:t> </a:t>
            </a:r>
            <a:r>
              <a:rPr lang="pt-PT" sz="1800" dirty="0" err="1">
                <a:latin typeface="Calibri" panose="020F0502020204030204" pitchFamily="34" charset="0"/>
              </a:rPr>
              <a:t>run</a:t>
            </a:r>
            <a:r>
              <a:rPr lang="pt-PT" sz="1800" dirty="0">
                <a:latin typeface="Calibri" panose="020F0502020204030204" pitchFamily="34" charset="0"/>
              </a:rPr>
              <a:t> -v /YOUR_PATH_TO_THE_QUERY:/</a:t>
            </a:r>
            <a:r>
              <a:rPr lang="pt-PT" sz="1800" dirty="0" err="1">
                <a:latin typeface="Calibri" panose="020F0502020204030204" pitchFamily="34" charset="0"/>
              </a:rPr>
              <a:t>query</a:t>
            </a:r>
            <a:r>
              <a:rPr lang="pt-PT" sz="1800" dirty="0">
                <a:latin typeface="Calibri" panose="020F0502020204030204" pitchFamily="34" charset="0"/>
              </a:rPr>
              <a:t> </a:t>
            </a:r>
            <a:r>
              <a:rPr lang="pt-PT" sz="1800" dirty="0" err="1">
                <a:latin typeface="Calibri" panose="020F0502020204030204" pitchFamily="34" charset="0"/>
              </a:rPr>
              <a:t>checkmarx</a:t>
            </a:r>
            <a:r>
              <a:rPr lang="pt-PT" sz="1800" dirty="0">
                <a:latin typeface="Calibri" panose="020F0502020204030204" pitchFamily="34" charset="0"/>
              </a:rPr>
              <a:t>/</a:t>
            </a:r>
            <a:r>
              <a:rPr lang="pt-PT" sz="1800" dirty="0" err="1">
                <a:latin typeface="Calibri" panose="020F0502020204030204" pitchFamily="34" charset="0"/>
              </a:rPr>
              <a:t>kics:latest</a:t>
            </a:r>
            <a:r>
              <a:rPr lang="pt-PT" sz="1800" dirty="0">
                <a:latin typeface="Calibri" panose="020F0502020204030204" pitchFamily="34" charset="0"/>
              </a:rPr>
              <a:t> scan -p /</a:t>
            </a:r>
            <a:r>
              <a:rPr lang="pt-PT" sz="1800" dirty="0" err="1">
                <a:latin typeface="Calibri" panose="020F0502020204030204" pitchFamily="34" charset="0"/>
              </a:rPr>
              <a:t>query</a:t>
            </a:r>
            <a:r>
              <a:rPr lang="pt-PT" sz="1800" dirty="0">
                <a:latin typeface="Calibri" panose="020F0502020204030204" pitchFamily="34" charset="0"/>
              </a:rPr>
              <a:t> -q /</a:t>
            </a:r>
            <a:r>
              <a:rPr lang="pt-PT" sz="1800" dirty="0" err="1">
                <a:latin typeface="Calibri" panose="020F0502020204030204" pitchFamily="34" charset="0"/>
              </a:rPr>
              <a:t>query</a:t>
            </a:r>
            <a:r>
              <a:rPr lang="pt-PT" sz="1800" dirty="0">
                <a:latin typeface="Calibri" panose="020F0502020204030204" pitchFamily="34" charset="0"/>
              </a:rPr>
              <a:t> --no-</a:t>
            </a:r>
            <a:r>
              <a:rPr lang="pt-PT" sz="1800" dirty="0" err="1">
                <a:latin typeface="Calibri" panose="020F0502020204030204" pitchFamily="34" charset="0"/>
              </a:rPr>
              <a:t>progress</a:t>
            </a:r>
            <a:endParaRPr lang="pt-PT" sz="1800" dirty="0">
              <a:latin typeface="Calibri" panose="020F0502020204030204" pitchFamily="34" charset="0"/>
            </a:endParaRPr>
          </a:p>
          <a:p>
            <a:pPr marL="0" marR="0">
              <a:spcBef>
                <a:spcPts val="0"/>
              </a:spcBef>
              <a:spcAft>
                <a:spcPts val="0"/>
              </a:spcAft>
            </a:pPr>
            <a:endParaRPr lang="pt-PT" sz="1800" dirty="0">
              <a:latin typeface="Calibri" panose="020F0502020204030204" pitchFamily="34" charset="0"/>
            </a:endParaRPr>
          </a:p>
          <a:p>
            <a:pPr marL="0" marR="0">
              <a:spcBef>
                <a:spcPts val="0"/>
              </a:spcBef>
              <a:spcAft>
                <a:spcPts val="0"/>
              </a:spcAft>
            </a:pPr>
            <a:r>
              <a:rPr lang="pt-PT" sz="1800" i="1" dirty="0">
                <a:latin typeface="Calibri" panose="020F0502020204030204" pitchFamily="34" charset="0"/>
              </a:rPr>
              <a:t> Note: </a:t>
            </a:r>
            <a:r>
              <a:rPr lang="pt-PT" sz="1800" dirty="0">
                <a:latin typeface="Calibri" panose="020F0502020204030204" pitchFamily="34" charset="0"/>
              </a:rPr>
              <a:t>to </a:t>
            </a:r>
            <a:r>
              <a:rPr lang="pt-PT" sz="1800" dirty="0" err="1">
                <a:latin typeface="Calibri" panose="020F0502020204030204" pitchFamily="34" charset="0"/>
              </a:rPr>
              <a:t>verbose</a:t>
            </a:r>
            <a:r>
              <a:rPr lang="pt-PT" sz="1800" dirty="0">
                <a:latin typeface="Calibri" panose="020F0502020204030204" pitchFamily="34" charset="0"/>
              </a:rPr>
              <a:t> </a:t>
            </a:r>
            <a:r>
              <a:rPr lang="pt-PT" sz="1800" dirty="0" err="1">
                <a:latin typeface="Calibri" panose="020F0502020204030204" pitchFamily="34" charset="0"/>
              </a:rPr>
              <a:t>execution</a:t>
            </a:r>
            <a:r>
              <a:rPr lang="pt-PT" sz="1800" dirty="0">
                <a:latin typeface="Calibri" panose="020F0502020204030204" pitchFamily="34" charset="0"/>
              </a:rPr>
              <a:t> </a:t>
            </a:r>
            <a:r>
              <a:rPr lang="pt-PT" sz="1800" dirty="0" err="1">
                <a:latin typeface="Calibri" panose="020F0502020204030204" pitchFamily="34" charset="0"/>
              </a:rPr>
              <a:t>add</a:t>
            </a:r>
            <a:r>
              <a:rPr lang="pt-PT" sz="1800" dirty="0">
                <a:latin typeface="Calibri" panose="020F0502020204030204" pitchFamily="34" charset="0"/>
              </a:rPr>
              <a:t> –v in </a:t>
            </a:r>
            <a:r>
              <a:rPr lang="pt-PT" sz="1800" dirty="0" err="1">
                <a:latin typeface="Calibri" panose="020F0502020204030204" pitchFamily="34" charset="0"/>
              </a:rPr>
              <a:t>the</a:t>
            </a:r>
            <a:r>
              <a:rPr lang="pt-PT" sz="1800" dirty="0">
                <a:latin typeface="Calibri" panose="020F0502020204030204" pitchFamily="34" charset="0"/>
              </a:rPr>
              <a:t> </a:t>
            </a:r>
            <a:r>
              <a:rPr lang="pt-PT" sz="1800" dirty="0" err="1">
                <a:latin typeface="Calibri" panose="020F0502020204030204" pitchFamily="34" charset="0"/>
              </a:rPr>
              <a:t>end</a:t>
            </a:r>
            <a:endParaRPr lang="pt-PT" sz="1800" dirty="0">
              <a:latin typeface="Calibri" panose="020F0502020204030204" pitchFamily="34" charset="0"/>
            </a:endParaRPr>
          </a:p>
          <a:p>
            <a:pPr marL="0" marR="0">
              <a:spcBef>
                <a:spcPts val="0"/>
              </a:spcBef>
              <a:spcAft>
                <a:spcPts val="0"/>
              </a:spcAft>
            </a:pPr>
            <a:r>
              <a:rPr lang="pt-PT" sz="1800" i="1" dirty="0">
                <a:latin typeface="Calibri" panose="020F0502020204030204" pitchFamily="34" charset="0"/>
              </a:rPr>
              <a:t> Note2: </a:t>
            </a:r>
            <a:r>
              <a:rPr lang="pt-PT" sz="1800" dirty="0">
                <a:latin typeface="Calibri" panose="020F0502020204030204" pitchFamily="34" charset="0"/>
              </a:rPr>
              <a:t>to </a:t>
            </a:r>
            <a:r>
              <a:rPr lang="pt-PT" sz="1800" dirty="0" err="1">
                <a:latin typeface="Calibri" panose="020F0502020204030204" pitchFamily="34" charset="0"/>
              </a:rPr>
              <a:t>create</a:t>
            </a:r>
            <a:r>
              <a:rPr lang="pt-PT" sz="1800" dirty="0">
                <a:latin typeface="Calibri" panose="020F0502020204030204" pitchFamily="34" charset="0"/>
              </a:rPr>
              <a:t> a </a:t>
            </a:r>
            <a:r>
              <a:rPr lang="pt-PT" sz="1800" dirty="0" err="1">
                <a:latin typeface="Calibri" panose="020F0502020204030204" pitchFamily="34" charset="0"/>
              </a:rPr>
              <a:t>report</a:t>
            </a:r>
            <a:r>
              <a:rPr lang="pt-PT" sz="1800" dirty="0">
                <a:latin typeface="Calibri" panose="020F0502020204030204" pitchFamily="34" charset="0"/>
              </a:rPr>
              <a:t> </a:t>
            </a:r>
            <a:r>
              <a:rPr lang="pt-PT" sz="1800" dirty="0" err="1">
                <a:latin typeface="Calibri" panose="020F0502020204030204" pitchFamily="34" charset="0"/>
              </a:rPr>
              <a:t>add</a:t>
            </a:r>
            <a:r>
              <a:rPr lang="pt-PT" sz="1800" dirty="0">
                <a:latin typeface="Calibri" panose="020F0502020204030204" pitchFamily="34" charset="0"/>
              </a:rPr>
              <a:t> –o /</a:t>
            </a:r>
            <a:r>
              <a:rPr lang="pt-PT" sz="1800" dirty="0" err="1">
                <a:latin typeface="Calibri" panose="020F0502020204030204" pitchFamily="34" charset="0"/>
              </a:rPr>
              <a:t>query</a:t>
            </a:r>
            <a:r>
              <a:rPr lang="pt-PT" sz="1800" dirty="0">
                <a:latin typeface="Calibri" panose="020F0502020204030204" pitchFamily="34" charset="0"/>
              </a:rPr>
              <a:t> --</a:t>
            </a:r>
            <a:r>
              <a:rPr lang="pt-PT" sz="1800" dirty="0" err="1">
                <a:latin typeface="Calibri" panose="020F0502020204030204" pitchFamily="34" charset="0"/>
              </a:rPr>
              <a:t>report-formats</a:t>
            </a:r>
            <a:r>
              <a:rPr lang="pt-PT" sz="1800" dirty="0">
                <a:latin typeface="Calibri" panose="020F0502020204030204" pitchFamily="34" charset="0"/>
              </a:rPr>
              <a:t> "</a:t>
            </a:r>
            <a:r>
              <a:rPr lang="pt-PT" sz="1800" dirty="0" err="1">
                <a:latin typeface="Calibri" panose="020F0502020204030204" pitchFamily="34" charset="0"/>
              </a:rPr>
              <a:t>pdf</a:t>
            </a:r>
            <a:r>
              <a:rPr lang="pt-PT" sz="1800" dirty="0">
                <a:latin typeface="Calibri" panose="020F0502020204030204" pitchFamily="34" charset="0"/>
              </a:rPr>
              <a:t>”</a:t>
            </a:r>
          </a:p>
          <a:p>
            <a:pPr marL="0" marR="0">
              <a:spcBef>
                <a:spcPts val="0"/>
              </a:spcBef>
              <a:spcAft>
                <a:spcPts val="0"/>
              </a:spcAft>
            </a:pPr>
            <a:r>
              <a:rPr lang="pt-PT" sz="1800" dirty="0">
                <a:latin typeface="Calibri" panose="020F0502020204030204" pitchFamily="34" charset="0"/>
              </a:rPr>
              <a:t> </a:t>
            </a:r>
            <a:r>
              <a:rPr lang="pt-PT" sz="1800" i="1" dirty="0">
                <a:latin typeface="Calibri" panose="020F0502020204030204" pitchFamily="34" charset="0"/>
              </a:rPr>
              <a:t>Note3: </a:t>
            </a:r>
            <a:r>
              <a:rPr lang="pt-PT" sz="1800" dirty="0">
                <a:latin typeface="Calibri" panose="020F0502020204030204" pitchFamily="34" charset="0"/>
              </a:rPr>
              <a:t>to </a:t>
            </a:r>
            <a:r>
              <a:rPr lang="pt-PT" sz="1800" dirty="0" err="1">
                <a:latin typeface="Calibri" panose="020F0502020204030204" pitchFamily="34" charset="0"/>
              </a:rPr>
              <a:t>create</a:t>
            </a:r>
            <a:r>
              <a:rPr lang="pt-PT" sz="1800" dirty="0">
                <a:latin typeface="Calibri" panose="020F0502020204030204" pitchFamily="34" charset="0"/>
              </a:rPr>
              <a:t> a JSON </a:t>
            </a:r>
            <a:r>
              <a:rPr lang="pt-PT" sz="1800" dirty="0" err="1">
                <a:latin typeface="Calibri" panose="020F0502020204030204" pitchFamily="34" charset="0"/>
              </a:rPr>
              <a:t>respresentation</a:t>
            </a:r>
            <a:r>
              <a:rPr lang="pt-PT" sz="1800" dirty="0">
                <a:latin typeface="Calibri" panose="020F0502020204030204" pitchFamily="34" charset="0"/>
              </a:rPr>
              <a:t> </a:t>
            </a:r>
          </a:p>
          <a:p>
            <a:pPr marL="0" marR="0">
              <a:spcBef>
                <a:spcPts val="0"/>
              </a:spcBef>
              <a:spcAft>
                <a:spcPts val="0"/>
              </a:spcAft>
            </a:pPr>
            <a:endParaRPr lang="en-US" sz="1800" dirty="0">
              <a:latin typeface="Calibri" panose="020F0502020204030204" pitchFamily="34" charset="0"/>
            </a:endParaRPr>
          </a:p>
          <a:p>
            <a:pPr marL="0" marR="0">
              <a:spcBef>
                <a:spcPts val="0"/>
              </a:spcBef>
              <a:spcAft>
                <a:spcPts val="0"/>
              </a:spcAft>
            </a:pPr>
            <a:endParaRPr lang="pt-PT" sz="1800" dirty="0">
              <a:effectLst/>
              <a:latin typeface="Calibri" panose="020F0502020204030204" pitchFamily="34" charset="0"/>
            </a:endParaRPr>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Security Queries</a:t>
            </a:r>
          </a:p>
        </p:txBody>
      </p:sp>
    </p:spTree>
    <p:extLst>
      <p:ext uri="{BB962C8B-B14F-4D97-AF65-F5344CB8AC3E}">
        <p14:creationId xmlns:p14="http://schemas.microsoft.com/office/powerpoint/2010/main" val="4219905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Security Queries </a:t>
            </a:r>
            <a:r>
              <a:rPr lang="en-IN" i="1" dirty="0"/>
              <a:t>– important links</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42</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lvl="1"/>
            <a:r>
              <a:rPr lang="en-US" dirty="0">
                <a:hlinkClick r:id="rId2"/>
              </a:rPr>
              <a:t>https://github.com/Checkmarx/kics/blob/master/docs/queries.md</a:t>
            </a:r>
            <a:endParaRPr lang="en-US" dirty="0"/>
          </a:p>
          <a:p>
            <a:pPr lvl="1"/>
            <a:endParaRPr lang="en-US" dirty="0"/>
          </a:p>
          <a:p>
            <a:pPr lvl="1"/>
            <a:r>
              <a:rPr lang="en-US" dirty="0"/>
              <a:t>https://</a:t>
            </a:r>
            <a:r>
              <a:rPr lang="en-US" dirty="0" err="1"/>
              <a:t>docs.kics.io</a:t>
            </a:r>
            <a:r>
              <a:rPr lang="en-US" dirty="0"/>
              <a:t>/latest/queries/</a:t>
            </a:r>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Security Queries</a:t>
            </a:r>
          </a:p>
        </p:txBody>
      </p:sp>
    </p:spTree>
    <p:extLst>
      <p:ext uri="{BB962C8B-B14F-4D97-AF65-F5344CB8AC3E}">
        <p14:creationId xmlns:p14="http://schemas.microsoft.com/office/powerpoint/2010/main" val="295971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Support</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43</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marL="342900" lvl="1" indent="-342900"/>
            <a:r>
              <a:rPr lang="en-US" dirty="0"/>
              <a:t>https://</a:t>
            </a:r>
            <a:r>
              <a:rPr lang="en-US" dirty="0" err="1"/>
              <a:t>github.com</a:t>
            </a:r>
            <a:r>
              <a:rPr lang="en-US" dirty="0"/>
              <a:t>/</a:t>
            </a:r>
            <a:r>
              <a:rPr lang="en-US" dirty="0" err="1"/>
              <a:t>Checkmarx</a:t>
            </a:r>
            <a:r>
              <a:rPr lang="en-US" dirty="0"/>
              <a:t>/</a:t>
            </a:r>
            <a:r>
              <a:rPr lang="en-US" dirty="0" err="1"/>
              <a:t>kics</a:t>
            </a:r>
            <a:r>
              <a:rPr lang="en-US" dirty="0"/>
              <a:t>/issues</a:t>
            </a:r>
          </a:p>
          <a:p>
            <a:pPr lvl="2"/>
            <a:r>
              <a:rPr lang="en-US" dirty="0">
                <a:hlinkClick r:id="rId2"/>
              </a:rPr>
              <a:t>https://github.com/Checkmarx/kics/issues/5559#issuecomment-1246576485</a:t>
            </a:r>
            <a:endParaRPr lang="en-US" dirty="0"/>
          </a:p>
          <a:p>
            <a:pPr lvl="2"/>
            <a:endParaRPr lang="en-US" dirty="0"/>
          </a:p>
          <a:p>
            <a:pPr lvl="1"/>
            <a:r>
              <a:rPr lang="en-US" dirty="0">
                <a:hlinkClick r:id="rId3"/>
              </a:rPr>
              <a:t>https://github.com/Checkmarx/kics/discussions</a:t>
            </a:r>
            <a:endParaRPr lang="en-US" dirty="0"/>
          </a:p>
          <a:p>
            <a:pPr lvl="2"/>
            <a:endParaRPr lang="en-US"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Support</a:t>
            </a:r>
          </a:p>
        </p:txBody>
      </p:sp>
    </p:spTree>
    <p:extLst>
      <p:ext uri="{BB962C8B-B14F-4D97-AF65-F5344CB8AC3E}">
        <p14:creationId xmlns:p14="http://schemas.microsoft.com/office/powerpoint/2010/main" val="561848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a:t>
            </a:r>
            <a:r>
              <a:rPr lang="en-IN" i="1" dirty="0"/>
              <a:t>how to contribute?</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44</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lvl="1"/>
            <a:r>
              <a:rPr lang="en-US" dirty="0"/>
              <a:t>https://</a:t>
            </a:r>
            <a:r>
              <a:rPr lang="en-US" dirty="0" err="1"/>
              <a:t>docs.kics.io</a:t>
            </a:r>
            <a:r>
              <a:rPr lang="en-US" dirty="0"/>
              <a:t>/latest/CONTRIBUTING/</a:t>
            </a:r>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How to Contribute</a:t>
            </a:r>
          </a:p>
        </p:txBody>
      </p:sp>
    </p:spTree>
    <p:extLst>
      <p:ext uri="{BB962C8B-B14F-4D97-AF65-F5344CB8AC3E}">
        <p14:creationId xmlns:p14="http://schemas.microsoft.com/office/powerpoint/2010/main" val="3166750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in </a:t>
            </a:r>
            <a:r>
              <a:rPr lang="en-IN" dirty="0" err="1"/>
              <a:t>CxOne</a:t>
            </a:r>
            <a:endParaRPr lang="en-IN" dirty="0"/>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45</a:t>
            </a:fld>
            <a:endParaRPr lang="en-IN" dirty="0"/>
          </a:p>
        </p:txBody>
      </p:sp>
      <p:sp>
        <p:nvSpPr>
          <p:cNvPr id="8" name="Text Placeholder 7">
            <a:extLst>
              <a:ext uri="{FF2B5EF4-FFF2-40B4-BE49-F238E27FC236}">
                <a16:creationId xmlns:a16="http://schemas.microsoft.com/office/drawing/2014/main" id="{5A3974EC-C912-4B63-2D46-E473289749C6}"/>
              </a:ext>
            </a:extLst>
          </p:cNvPr>
          <p:cNvSpPr>
            <a:spLocks noGrp="1"/>
          </p:cNvSpPr>
          <p:nvPr>
            <p:ph type="body" sz="quarter" idx="27"/>
          </p:nvPr>
        </p:nvSpPr>
        <p:spPr/>
        <p:txBody>
          <a:bodyPr/>
          <a:lstStyle/>
          <a:p>
            <a:pPr lvl="1"/>
            <a:endParaRPr lang="en-US"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KICS in </a:t>
            </a:r>
            <a:r>
              <a:rPr lang="en-IN" dirty="0" err="1"/>
              <a:t>CxOne</a:t>
            </a:r>
            <a:endParaRPr lang="en-IN" dirty="0"/>
          </a:p>
        </p:txBody>
      </p:sp>
      <p:pic>
        <p:nvPicPr>
          <p:cNvPr id="4" name="Picture 3">
            <a:hlinkClick r:id="rId2"/>
            <a:extLst>
              <a:ext uri="{FF2B5EF4-FFF2-40B4-BE49-F238E27FC236}">
                <a16:creationId xmlns:a16="http://schemas.microsoft.com/office/drawing/2014/main" id="{8E42F18B-DD1B-ABB4-03F2-42319EC0B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960" y="2193180"/>
            <a:ext cx="8732342" cy="3908853"/>
          </a:xfrm>
          <a:prstGeom prst="rect">
            <a:avLst/>
          </a:prstGeom>
        </p:spPr>
      </p:pic>
    </p:spTree>
    <p:extLst>
      <p:ext uri="{BB962C8B-B14F-4D97-AF65-F5344CB8AC3E}">
        <p14:creationId xmlns:p14="http://schemas.microsoft.com/office/powerpoint/2010/main" val="2740880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0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7E480BB-BBB7-45BE-9B05-FFFCC0CA590F}"/>
              </a:ext>
            </a:extLst>
          </p:cNvPr>
          <p:cNvGrpSpPr/>
          <p:nvPr/>
        </p:nvGrpSpPr>
        <p:grpSpPr>
          <a:xfrm>
            <a:off x="12571367" y="2618426"/>
            <a:ext cx="1872208" cy="1621148"/>
            <a:chOff x="12674314" y="6424422"/>
            <a:chExt cx="2870527" cy="2485594"/>
          </a:xfrm>
        </p:grpSpPr>
        <p:sp>
          <p:nvSpPr>
            <p:cNvPr id="6" name="Freeform: Shape 5">
              <a:extLst>
                <a:ext uri="{FF2B5EF4-FFF2-40B4-BE49-F238E27FC236}">
                  <a16:creationId xmlns:a16="http://schemas.microsoft.com/office/drawing/2014/main" id="{97DF5341-9A29-4067-AA81-ADF9B4DE0D1E}"/>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7" name="Text Placeholder 15">
              <a:extLst>
                <a:ext uri="{FF2B5EF4-FFF2-40B4-BE49-F238E27FC236}">
                  <a16:creationId xmlns:a16="http://schemas.microsoft.com/office/drawing/2014/main" id="{6101F746-05CE-4981-BD78-47854123F195}"/>
                </a:ext>
              </a:extLst>
            </p:cNvPr>
            <p:cNvSpPr txBox="1">
              <a:spLocks/>
            </p:cNvSpPr>
            <p:nvPr/>
          </p:nvSpPr>
          <p:spPr>
            <a:xfrm>
              <a:off x="12674316" y="7340187"/>
              <a:ext cx="2870525" cy="1569829"/>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 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p>
          </p:txBody>
        </p:sp>
      </p:grpSp>
    </p:spTree>
    <p:extLst>
      <p:ext uri="{BB962C8B-B14F-4D97-AF65-F5344CB8AC3E}">
        <p14:creationId xmlns:p14="http://schemas.microsoft.com/office/powerpoint/2010/main" val="33488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Supported Platforms</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5</a:t>
            </a:fld>
            <a:endParaRPr lang="en-IN"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Supported Platforms</a:t>
            </a:r>
          </a:p>
        </p:txBody>
      </p:sp>
      <p:pic>
        <p:nvPicPr>
          <p:cNvPr id="2" name="Picture Placeholder 15">
            <a:extLst>
              <a:ext uri="{FF2B5EF4-FFF2-40B4-BE49-F238E27FC236}">
                <a16:creationId xmlns:a16="http://schemas.microsoft.com/office/drawing/2014/main" id="{D29E9B95-39B0-3C7E-4A0E-5EC078656C71}"/>
              </a:ext>
            </a:extLst>
          </p:cNvPr>
          <p:cNvPicPr>
            <a:picLocks noChangeAspect="1"/>
          </p:cNvPicPr>
          <p:nvPr/>
        </p:nvPicPr>
        <p:blipFill>
          <a:blip r:embed="rId2">
            <a:extLst>
              <a:ext uri="{28A0092B-C50C-407E-A947-70E740481C1C}">
                <a14:useLocalDpi xmlns:a14="http://schemas.microsoft.com/office/drawing/2010/main" val="0"/>
              </a:ext>
            </a:extLst>
          </a:blip>
          <a:srcRect l="108" r="108"/>
          <a:stretch>
            <a:fillRect/>
          </a:stretch>
        </p:blipFill>
        <p:spPr>
          <a:xfrm>
            <a:off x="1114148" y="1988929"/>
            <a:ext cx="733380" cy="735427"/>
          </a:xfrm>
          <a:prstGeom prst="rect">
            <a:avLst/>
          </a:prstGeom>
        </p:spPr>
      </p:pic>
      <p:sp>
        <p:nvSpPr>
          <p:cNvPr id="4" name="Text Placeholder 29">
            <a:extLst>
              <a:ext uri="{FF2B5EF4-FFF2-40B4-BE49-F238E27FC236}">
                <a16:creationId xmlns:a16="http://schemas.microsoft.com/office/drawing/2014/main" id="{1FE8A68F-773C-D0BC-E95F-AC6B6724CCC3}"/>
              </a:ext>
            </a:extLst>
          </p:cNvPr>
          <p:cNvSpPr txBox="1">
            <a:spLocks/>
          </p:cNvSpPr>
          <p:nvPr/>
        </p:nvSpPr>
        <p:spPr>
          <a:xfrm>
            <a:off x="1114148" y="3645023"/>
            <a:ext cx="1901846" cy="2270861"/>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dirty="0">
                <a:effectLst/>
                <a:latin typeface="Calibri" panose="020F0502020204030204" pitchFamily="34" charset="0"/>
              </a:rPr>
              <a:t>.</a:t>
            </a:r>
            <a:r>
              <a:rPr lang="pt-PT" sz="1800" dirty="0" err="1">
                <a:effectLst/>
                <a:latin typeface="Calibri" panose="020F0502020204030204" pitchFamily="34" charset="0"/>
              </a:rPr>
              <a:t>yaml</a:t>
            </a:r>
            <a:endParaRPr lang="pt-PT" sz="1800" dirty="0">
              <a:effectLst/>
              <a:latin typeface="Calibri" panose="020F0502020204030204" pitchFamily="34" charset="0"/>
            </a:endParaRPr>
          </a:p>
          <a:p>
            <a:endParaRPr lang="en-IN" dirty="0"/>
          </a:p>
        </p:txBody>
      </p:sp>
      <p:sp>
        <p:nvSpPr>
          <p:cNvPr id="5" name="Text Placeholder 30">
            <a:extLst>
              <a:ext uri="{FF2B5EF4-FFF2-40B4-BE49-F238E27FC236}">
                <a16:creationId xmlns:a16="http://schemas.microsoft.com/office/drawing/2014/main" id="{44ED3AF8-A947-DD62-4701-AFCC5DACD885}"/>
              </a:ext>
            </a:extLst>
          </p:cNvPr>
          <p:cNvSpPr txBox="1">
            <a:spLocks/>
          </p:cNvSpPr>
          <p:nvPr/>
        </p:nvSpPr>
        <p:spPr>
          <a:xfrm>
            <a:off x="1114148" y="2840335"/>
            <a:ext cx="1901846" cy="660674"/>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b="1" dirty="0">
                <a:latin typeface="Calibri" panose="020F0502020204030204" pitchFamily="34" charset="0"/>
              </a:rPr>
              <a:t>Ansible</a:t>
            </a:r>
          </a:p>
        </p:txBody>
      </p:sp>
      <p:pic>
        <p:nvPicPr>
          <p:cNvPr id="9" name="Picture Placeholder 24">
            <a:extLst>
              <a:ext uri="{FF2B5EF4-FFF2-40B4-BE49-F238E27FC236}">
                <a16:creationId xmlns:a16="http://schemas.microsoft.com/office/drawing/2014/main" id="{A8DB7378-3E7C-0BD1-669F-420E21FA8C04}"/>
              </a:ext>
            </a:extLst>
          </p:cNvPr>
          <p:cNvPicPr>
            <a:picLocks noChangeAspect="1"/>
          </p:cNvPicPr>
          <p:nvPr/>
        </p:nvPicPr>
        <p:blipFill>
          <a:blip r:embed="rId3">
            <a:extLst>
              <a:ext uri="{28A0092B-C50C-407E-A947-70E740481C1C}">
                <a14:useLocalDpi xmlns:a14="http://schemas.microsoft.com/office/drawing/2010/main" val="0"/>
              </a:ext>
            </a:extLst>
          </a:blip>
          <a:srcRect l="139" r="139"/>
          <a:stretch/>
        </p:blipFill>
        <p:spPr>
          <a:xfrm>
            <a:off x="9097942" y="1988929"/>
            <a:ext cx="733380" cy="735427"/>
          </a:xfrm>
          <a:prstGeom prst="rect">
            <a:avLst/>
          </a:prstGeom>
        </p:spPr>
      </p:pic>
      <p:sp>
        <p:nvSpPr>
          <p:cNvPr id="10" name="Text Placeholder 5">
            <a:extLst>
              <a:ext uri="{FF2B5EF4-FFF2-40B4-BE49-F238E27FC236}">
                <a16:creationId xmlns:a16="http://schemas.microsoft.com/office/drawing/2014/main" id="{BB958EB1-DD5B-2CED-6510-13E28249A95D}"/>
              </a:ext>
            </a:extLst>
          </p:cNvPr>
          <p:cNvSpPr txBox="1">
            <a:spLocks/>
          </p:cNvSpPr>
          <p:nvPr/>
        </p:nvSpPr>
        <p:spPr>
          <a:xfrm>
            <a:off x="9097942" y="3645023"/>
            <a:ext cx="1901846" cy="2270861"/>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dirty="0">
                <a:effectLst/>
                <a:latin typeface="Calibri" panose="020F0502020204030204" pitchFamily="34" charset="0"/>
              </a:rPr>
              <a:t>.</a:t>
            </a:r>
            <a:r>
              <a:rPr lang="pt-PT" sz="1800" dirty="0" err="1">
                <a:effectLst/>
                <a:latin typeface="Calibri" panose="020F0502020204030204" pitchFamily="34" charset="0"/>
              </a:rPr>
              <a:t>yaml</a:t>
            </a:r>
            <a:endParaRPr lang="pt-PT" sz="1800" dirty="0">
              <a:effectLst/>
              <a:latin typeface="Calibri" panose="020F0502020204030204" pitchFamily="34" charset="0"/>
            </a:endParaRPr>
          </a:p>
          <a:p>
            <a:endParaRPr lang="en-IN" dirty="0"/>
          </a:p>
        </p:txBody>
      </p:sp>
      <p:sp>
        <p:nvSpPr>
          <p:cNvPr id="11" name="Text Placeholder 6">
            <a:extLst>
              <a:ext uri="{FF2B5EF4-FFF2-40B4-BE49-F238E27FC236}">
                <a16:creationId xmlns:a16="http://schemas.microsoft.com/office/drawing/2014/main" id="{0E65352B-592C-8345-D30C-3DF026984CDE}"/>
              </a:ext>
            </a:extLst>
          </p:cNvPr>
          <p:cNvSpPr txBox="1">
            <a:spLocks/>
          </p:cNvSpPr>
          <p:nvPr/>
        </p:nvSpPr>
        <p:spPr>
          <a:xfrm>
            <a:off x="9097942" y="2840335"/>
            <a:ext cx="1901846" cy="660674"/>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err="1">
                <a:latin typeface="Calibri" panose="020F0502020204030204" pitchFamily="34" charset="0"/>
              </a:rPr>
              <a:t>Crossplane</a:t>
            </a:r>
            <a:r>
              <a:rPr lang="en-GB" sz="1800" dirty="0">
                <a:effectLst/>
                <a:latin typeface="Roboto" panose="02000000000000000000" pitchFamily="2" charset="0"/>
              </a:rPr>
              <a:t> </a:t>
            </a:r>
          </a:p>
          <a:p>
            <a:endParaRPr lang="en-IN" dirty="0"/>
          </a:p>
        </p:txBody>
      </p:sp>
      <p:pic>
        <p:nvPicPr>
          <p:cNvPr id="12" name="Picture Placeholder 22">
            <a:extLst>
              <a:ext uri="{FF2B5EF4-FFF2-40B4-BE49-F238E27FC236}">
                <a16:creationId xmlns:a16="http://schemas.microsoft.com/office/drawing/2014/main" id="{BCC22140-668B-5CF5-26C6-6D523BB5C39C}"/>
              </a:ext>
            </a:extLst>
          </p:cNvPr>
          <p:cNvPicPr>
            <a:picLocks noChangeAspect="1"/>
          </p:cNvPicPr>
          <p:nvPr/>
        </p:nvPicPr>
        <p:blipFill>
          <a:blip r:embed="rId4">
            <a:extLst>
              <a:ext uri="{28A0092B-C50C-407E-A947-70E740481C1C}">
                <a14:useLocalDpi xmlns:a14="http://schemas.microsoft.com/office/drawing/2010/main" val="0"/>
              </a:ext>
            </a:extLst>
          </a:blip>
          <a:srcRect l="16271" r="16271"/>
          <a:stretch/>
        </p:blipFill>
        <p:spPr>
          <a:xfrm>
            <a:off x="6436678" y="1988929"/>
            <a:ext cx="733380" cy="735427"/>
          </a:xfrm>
          <a:prstGeom prst="rect">
            <a:avLst/>
          </a:prstGeom>
        </p:spPr>
      </p:pic>
      <p:sp>
        <p:nvSpPr>
          <p:cNvPr id="13" name="Text Placeholder 8">
            <a:extLst>
              <a:ext uri="{FF2B5EF4-FFF2-40B4-BE49-F238E27FC236}">
                <a16:creationId xmlns:a16="http://schemas.microsoft.com/office/drawing/2014/main" id="{EBE9B704-2B6D-B8B0-0487-A77203519F0F}"/>
              </a:ext>
            </a:extLst>
          </p:cNvPr>
          <p:cNvSpPr txBox="1">
            <a:spLocks/>
          </p:cNvSpPr>
          <p:nvPr/>
        </p:nvSpPr>
        <p:spPr>
          <a:xfrm>
            <a:off x="6436678" y="3645023"/>
            <a:ext cx="1901846" cy="2270861"/>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dirty="0">
                <a:effectLst/>
                <a:latin typeface="Calibri" panose="020F0502020204030204" pitchFamily="34" charset="0"/>
              </a:rPr>
              <a:t>.</a:t>
            </a:r>
            <a:r>
              <a:rPr lang="pt-PT" sz="1800" dirty="0" err="1">
                <a:effectLst/>
                <a:latin typeface="Calibri" panose="020F0502020204030204" pitchFamily="34" charset="0"/>
              </a:rPr>
              <a:t>json</a:t>
            </a:r>
            <a:r>
              <a:rPr lang="pt-PT" sz="1800" dirty="0">
                <a:effectLst/>
                <a:latin typeface="Calibri" panose="020F0502020204030204" pitchFamily="34" charset="0"/>
              </a:rPr>
              <a:t> </a:t>
            </a:r>
            <a:endParaRPr lang="pt-PT" sz="1800" dirty="0">
              <a:latin typeface="Calibri" panose="020F0502020204030204" pitchFamily="34" charset="0"/>
            </a:endParaRPr>
          </a:p>
          <a:p>
            <a:r>
              <a:rPr lang="pt-PT" sz="1800" dirty="0">
                <a:effectLst/>
                <a:latin typeface="Calibri" panose="020F0502020204030204" pitchFamily="34" charset="0"/>
              </a:rPr>
              <a:t>.</a:t>
            </a:r>
            <a:r>
              <a:rPr lang="pt-PT" sz="1800" dirty="0" err="1">
                <a:effectLst/>
                <a:latin typeface="Calibri" panose="020F0502020204030204" pitchFamily="34" charset="0"/>
              </a:rPr>
              <a:t>yaml</a:t>
            </a:r>
            <a:endParaRPr lang="pt-PT" sz="1800" dirty="0">
              <a:effectLst/>
              <a:latin typeface="Calibri" panose="020F0502020204030204" pitchFamily="34" charset="0"/>
            </a:endParaRPr>
          </a:p>
          <a:p>
            <a:endParaRPr lang="en-IN" dirty="0"/>
          </a:p>
        </p:txBody>
      </p:sp>
      <p:sp>
        <p:nvSpPr>
          <p:cNvPr id="14" name="Text Placeholder 9">
            <a:extLst>
              <a:ext uri="{FF2B5EF4-FFF2-40B4-BE49-F238E27FC236}">
                <a16:creationId xmlns:a16="http://schemas.microsoft.com/office/drawing/2014/main" id="{261760EA-F77B-583E-AF88-AC703EAE76EE}"/>
              </a:ext>
            </a:extLst>
          </p:cNvPr>
          <p:cNvSpPr txBox="1">
            <a:spLocks/>
          </p:cNvSpPr>
          <p:nvPr/>
        </p:nvSpPr>
        <p:spPr>
          <a:xfrm>
            <a:off x="6436678" y="2840335"/>
            <a:ext cx="1901846" cy="660674"/>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b="1" dirty="0">
                <a:latin typeface="Calibri" panose="020F0502020204030204" pitchFamily="34" charset="0"/>
              </a:rPr>
              <a:t>AWS</a:t>
            </a:r>
            <a:r>
              <a:rPr lang="pt-PT" dirty="0"/>
              <a:t> </a:t>
            </a:r>
            <a:r>
              <a:rPr lang="pt-PT" sz="1800" b="1" dirty="0" err="1">
                <a:latin typeface="Calibri" panose="020F0502020204030204" pitchFamily="34" charset="0"/>
              </a:rPr>
              <a:t>CloudFormation</a:t>
            </a:r>
            <a:endParaRPr lang="pt-PT" sz="1800" b="1" dirty="0">
              <a:latin typeface="Calibri" panose="020F0502020204030204" pitchFamily="34" charset="0"/>
            </a:endParaRPr>
          </a:p>
        </p:txBody>
      </p:sp>
      <p:pic>
        <p:nvPicPr>
          <p:cNvPr id="15" name="Picture Placeholder 20">
            <a:extLst>
              <a:ext uri="{FF2B5EF4-FFF2-40B4-BE49-F238E27FC236}">
                <a16:creationId xmlns:a16="http://schemas.microsoft.com/office/drawing/2014/main" id="{16E31CA7-D328-D497-88B2-D7261B37497D}"/>
              </a:ext>
            </a:extLst>
          </p:cNvPr>
          <p:cNvPicPr>
            <a:picLocks noChangeAspect="1"/>
          </p:cNvPicPr>
          <p:nvPr/>
        </p:nvPicPr>
        <p:blipFill>
          <a:blip r:embed="rId5">
            <a:extLst>
              <a:ext uri="{28A0092B-C50C-407E-A947-70E740481C1C}">
                <a14:useLocalDpi xmlns:a14="http://schemas.microsoft.com/office/drawing/2010/main" val="0"/>
              </a:ext>
            </a:extLst>
          </a:blip>
          <a:srcRect l="8287" r="8287"/>
          <a:stretch>
            <a:fillRect/>
          </a:stretch>
        </p:blipFill>
        <p:spPr>
          <a:xfrm>
            <a:off x="3775413" y="1988929"/>
            <a:ext cx="733380" cy="735427"/>
          </a:xfrm>
          <a:prstGeom prst="rect">
            <a:avLst/>
          </a:prstGeom>
        </p:spPr>
      </p:pic>
      <p:sp>
        <p:nvSpPr>
          <p:cNvPr id="16" name="Text Placeholder 26">
            <a:extLst>
              <a:ext uri="{FF2B5EF4-FFF2-40B4-BE49-F238E27FC236}">
                <a16:creationId xmlns:a16="http://schemas.microsoft.com/office/drawing/2014/main" id="{C103E052-3CED-368C-3B0F-8FFD02451C50}"/>
              </a:ext>
            </a:extLst>
          </p:cNvPr>
          <p:cNvSpPr txBox="1">
            <a:spLocks/>
          </p:cNvSpPr>
          <p:nvPr/>
        </p:nvSpPr>
        <p:spPr>
          <a:xfrm>
            <a:off x="3775413" y="3645023"/>
            <a:ext cx="1901846" cy="2270861"/>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dirty="0">
                <a:effectLst/>
                <a:latin typeface="Calibri" panose="020F0502020204030204" pitchFamily="34" charset="0"/>
              </a:rPr>
              <a:t>.</a:t>
            </a:r>
            <a:r>
              <a:rPr lang="pt-PT" sz="1800" dirty="0" err="1">
                <a:effectLst/>
                <a:latin typeface="Calibri" panose="020F0502020204030204" pitchFamily="34" charset="0"/>
              </a:rPr>
              <a:t>json</a:t>
            </a:r>
            <a:endParaRPr lang="pt-PT" sz="1800" dirty="0">
              <a:effectLst/>
              <a:latin typeface="Calibri" panose="020F0502020204030204" pitchFamily="34" charset="0"/>
            </a:endParaRPr>
          </a:p>
          <a:p>
            <a:endParaRPr lang="en-IN" dirty="0"/>
          </a:p>
        </p:txBody>
      </p:sp>
      <p:sp>
        <p:nvSpPr>
          <p:cNvPr id="17" name="Text Placeholder 27">
            <a:extLst>
              <a:ext uri="{FF2B5EF4-FFF2-40B4-BE49-F238E27FC236}">
                <a16:creationId xmlns:a16="http://schemas.microsoft.com/office/drawing/2014/main" id="{FC988B34-74AF-294C-7C8D-3009A93BC8A9}"/>
              </a:ext>
            </a:extLst>
          </p:cNvPr>
          <p:cNvSpPr txBox="1">
            <a:spLocks/>
          </p:cNvSpPr>
          <p:nvPr/>
        </p:nvSpPr>
        <p:spPr>
          <a:xfrm>
            <a:off x="3775413" y="2840335"/>
            <a:ext cx="1901846" cy="660674"/>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b="1" dirty="0" err="1">
                <a:latin typeface="Calibri" panose="020F0502020204030204" pitchFamily="34" charset="0"/>
              </a:rPr>
              <a:t>Azure</a:t>
            </a:r>
            <a:r>
              <a:rPr lang="pt-PT" dirty="0"/>
              <a:t> </a:t>
            </a:r>
            <a:r>
              <a:rPr lang="pt-PT" sz="1800" b="1" dirty="0" err="1">
                <a:latin typeface="Calibri" panose="020F0502020204030204" pitchFamily="34" charset="0"/>
              </a:rPr>
              <a:t>Resource</a:t>
            </a:r>
            <a:r>
              <a:rPr lang="pt-PT" dirty="0"/>
              <a:t> </a:t>
            </a:r>
            <a:r>
              <a:rPr lang="pt-PT" sz="1800" b="1" dirty="0">
                <a:latin typeface="Calibri" panose="020F0502020204030204" pitchFamily="34" charset="0"/>
              </a:rPr>
              <a:t>Manager</a:t>
            </a:r>
          </a:p>
        </p:txBody>
      </p:sp>
    </p:spTree>
    <p:extLst>
      <p:ext uri="{BB962C8B-B14F-4D97-AF65-F5344CB8AC3E}">
        <p14:creationId xmlns:p14="http://schemas.microsoft.com/office/powerpoint/2010/main" val="2272452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Supported Platforms</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6</a:t>
            </a:fld>
            <a:endParaRPr lang="en-IN"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Supported Platforms</a:t>
            </a:r>
          </a:p>
        </p:txBody>
      </p:sp>
      <p:pic>
        <p:nvPicPr>
          <p:cNvPr id="2" name="Picture Placeholder 15">
            <a:extLst>
              <a:ext uri="{FF2B5EF4-FFF2-40B4-BE49-F238E27FC236}">
                <a16:creationId xmlns:a16="http://schemas.microsoft.com/office/drawing/2014/main" id="{D29E9B95-39B0-3C7E-4A0E-5EC078656C71}"/>
              </a:ext>
            </a:extLst>
          </p:cNvPr>
          <p:cNvPicPr>
            <a:picLocks noChangeAspect="1"/>
          </p:cNvPicPr>
          <p:nvPr/>
        </p:nvPicPr>
        <p:blipFill>
          <a:blip r:embed="rId2">
            <a:extLst>
              <a:ext uri="{28A0092B-C50C-407E-A947-70E740481C1C}">
                <a14:useLocalDpi xmlns:a14="http://schemas.microsoft.com/office/drawing/2010/main" val="0"/>
              </a:ext>
            </a:extLst>
          </a:blip>
          <a:srcRect l="23851" r="23851"/>
          <a:stretch/>
        </p:blipFill>
        <p:spPr>
          <a:xfrm>
            <a:off x="1114148" y="1988929"/>
            <a:ext cx="733380" cy="735427"/>
          </a:xfrm>
          <a:prstGeom prst="rect">
            <a:avLst/>
          </a:prstGeom>
        </p:spPr>
      </p:pic>
      <p:sp>
        <p:nvSpPr>
          <p:cNvPr id="4" name="Text Placeholder 29">
            <a:extLst>
              <a:ext uri="{FF2B5EF4-FFF2-40B4-BE49-F238E27FC236}">
                <a16:creationId xmlns:a16="http://schemas.microsoft.com/office/drawing/2014/main" id="{1FE8A68F-773C-D0BC-E95F-AC6B6724CCC3}"/>
              </a:ext>
            </a:extLst>
          </p:cNvPr>
          <p:cNvSpPr txBox="1">
            <a:spLocks/>
          </p:cNvSpPr>
          <p:nvPr/>
        </p:nvSpPr>
        <p:spPr>
          <a:xfrm>
            <a:off x="1114148" y="3645023"/>
            <a:ext cx="1901846" cy="2270861"/>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dirty="0">
                <a:latin typeface="Calibri" panose="020F0502020204030204" pitchFamily="34" charset="0"/>
              </a:rPr>
              <a:t>Note: </a:t>
            </a:r>
            <a:r>
              <a:rPr lang="pt-PT" sz="1800" dirty="0">
                <a:effectLst/>
                <a:latin typeface="Calibri" panose="020F0502020204030204" pitchFamily="34" charset="0"/>
              </a:rPr>
              <a:t>For </a:t>
            </a:r>
            <a:r>
              <a:rPr lang="pt-PT" sz="1800" dirty="0" err="1">
                <a:effectLst/>
                <a:latin typeface="Calibri" panose="020F0502020204030204" pitchFamily="34" charset="0"/>
              </a:rPr>
              <a:t>the</a:t>
            </a:r>
            <a:r>
              <a:rPr lang="pt-PT" sz="1800" dirty="0">
                <a:effectLst/>
                <a:latin typeface="Calibri" panose="020F0502020204030204" pitchFamily="34" charset="0"/>
              </a:rPr>
              <a:t> </a:t>
            </a:r>
            <a:r>
              <a:rPr lang="pt-PT" sz="1800" dirty="0" err="1">
                <a:effectLst/>
                <a:latin typeface="Calibri" panose="020F0502020204030204" pitchFamily="34" charset="0"/>
              </a:rPr>
              <a:t>queries</a:t>
            </a:r>
            <a:r>
              <a:rPr lang="pt-PT" sz="1800" dirty="0">
                <a:effectLst/>
                <a:latin typeface="Calibri" panose="020F0502020204030204" pitchFamily="34" charset="0"/>
              </a:rPr>
              <a:t> </a:t>
            </a:r>
            <a:r>
              <a:rPr lang="pt-PT" sz="1800" dirty="0" err="1">
                <a:effectLst/>
                <a:latin typeface="Calibri" panose="020F0502020204030204" pitchFamily="34" charset="0"/>
              </a:rPr>
              <a:t>porposes</a:t>
            </a:r>
            <a:r>
              <a:rPr lang="pt-PT" sz="1800" dirty="0">
                <a:effectLst/>
                <a:latin typeface="Calibri" panose="020F0502020204030204" pitchFamily="34" charset="0"/>
              </a:rPr>
              <a:t>, </a:t>
            </a:r>
            <a:r>
              <a:rPr lang="pt-PT" sz="1800" dirty="0" err="1">
                <a:effectLst/>
                <a:latin typeface="Calibri" panose="020F0502020204030204" pitchFamily="34" charset="0"/>
              </a:rPr>
              <a:t>this</a:t>
            </a:r>
            <a:r>
              <a:rPr lang="pt-PT" sz="1800" dirty="0">
                <a:effectLst/>
                <a:latin typeface="Calibri" panose="020F0502020204030204" pitchFamily="34" charset="0"/>
              </a:rPr>
              <a:t> </a:t>
            </a:r>
            <a:r>
              <a:rPr lang="pt-PT" sz="1800" dirty="0" err="1">
                <a:effectLst/>
                <a:latin typeface="Calibri" panose="020F0502020204030204" pitchFamily="34" charset="0"/>
              </a:rPr>
              <a:t>is</a:t>
            </a:r>
            <a:r>
              <a:rPr lang="pt-PT" sz="1800" dirty="0">
                <a:effectLst/>
                <a:latin typeface="Calibri" panose="020F0502020204030204" pitchFamily="34" charset="0"/>
              </a:rPr>
              <a:t> </a:t>
            </a:r>
            <a:r>
              <a:rPr lang="pt-PT" sz="1800" dirty="0" err="1">
                <a:effectLst/>
                <a:latin typeface="Calibri" panose="020F0502020204030204" pitchFamily="34" charset="0"/>
              </a:rPr>
              <a:t>recognized</a:t>
            </a:r>
            <a:r>
              <a:rPr lang="pt-PT" sz="1800" dirty="0">
                <a:effectLst/>
                <a:latin typeface="Calibri" panose="020F0502020204030204" pitchFamily="34" charset="0"/>
              </a:rPr>
              <a:t> as </a:t>
            </a:r>
            <a:r>
              <a:rPr lang="pt-PT" sz="1800" dirty="0" err="1">
                <a:effectLst/>
                <a:latin typeface="Calibri" panose="020F0502020204030204" pitchFamily="34" charset="0"/>
              </a:rPr>
              <a:t>Azure</a:t>
            </a:r>
            <a:r>
              <a:rPr lang="pt-PT" sz="1800" dirty="0">
                <a:effectLst/>
                <a:latin typeface="Calibri" panose="020F0502020204030204" pitchFamily="34" charset="0"/>
              </a:rPr>
              <a:t> </a:t>
            </a:r>
            <a:r>
              <a:rPr lang="pt-PT" sz="1800" dirty="0" err="1">
                <a:effectLst/>
                <a:latin typeface="Calibri" panose="020F0502020204030204" pitchFamily="34" charset="0"/>
              </a:rPr>
              <a:t>Resource</a:t>
            </a:r>
            <a:r>
              <a:rPr lang="pt-PT" sz="1800" dirty="0">
                <a:effectLst/>
                <a:latin typeface="Calibri" panose="020F0502020204030204" pitchFamily="34" charset="0"/>
              </a:rPr>
              <a:t> Manager.</a:t>
            </a:r>
          </a:p>
          <a:p>
            <a:r>
              <a:rPr lang="pt-PT" sz="1800" dirty="0">
                <a:effectLst/>
                <a:latin typeface="Calibri" panose="020F0502020204030204" pitchFamily="34" charset="0"/>
              </a:rPr>
              <a:t>.</a:t>
            </a:r>
            <a:r>
              <a:rPr lang="pt-PT" sz="1800" dirty="0" err="1">
                <a:effectLst/>
                <a:latin typeface="Calibri" panose="020F0502020204030204" pitchFamily="34" charset="0"/>
              </a:rPr>
              <a:t>json</a:t>
            </a:r>
            <a:endParaRPr lang="pt-PT" sz="1800" dirty="0">
              <a:effectLst/>
              <a:latin typeface="Calibri" panose="020F0502020204030204" pitchFamily="34" charset="0"/>
            </a:endParaRPr>
          </a:p>
          <a:p>
            <a:endParaRPr lang="en-IN" dirty="0"/>
          </a:p>
        </p:txBody>
      </p:sp>
      <p:sp>
        <p:nvSpPr>
          <p:cNvPr id="5" name="Text Placeholder 30">
            <a:extLst>
              <a:ext uri="{FF2B5EF4-FFF2-40B4-BE49-F238E27FC236}">
                <a16:creationId xmlns:a16="http://schemas.microsoft.com/office/drawing/2014/main" id="{44ED3AF8-A947-DD62-4701-AFCC5DACD885}"/>
              </a:ext>
            </a:extLst>
          </p:cNvPr>
          <p:cNvSpPr txBox="1">
            <a:spLocks/>
          </p:cNvSpPr>
          <p:nvPr/>
        </p:nvSpPr>
        <p:spPr>
          <a:xfrm>
            <a:off x="1114148" y="2840335"/>
            <a:ext cx="1901846" cy="660674"/>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b="1" dirty="0" err="1">
                <a:latin typeface="Calibri" panose="020F0502020204030204" pitchFamily="34" charset="0"/>
              </a:rPr>
              <a:t>Azure</a:t>
            </a:r>
            <a:r>
              <a:rPr lang="pt-PT" dirty="0"/>
              <a:t> </a:t>
            </a:r>
            <a:r>
              <a:rPr lang="pt-PT" sz="1800" b="1" dirty="0" err="1">
                <a:latin typeface="Calibri" panose="020F0502020204030204" pitchFamily="34" charset="0"/>
              </a:rPr>
              <a:t>Blueprints</a:t>
            </a:r>
            <a:endParaRPr lang="pt-PT" sz="1800" b="1" dirty="0">
              <a:latin typeface="Calibri" panose="020F0502020204030204" pitchFamily="34" charset="0"/>
            </a:endParaRPr>
          </a:p>
          <a:p>
            <a:endParaRPr lang="en-IN" dirty="0"/>
          </a:p>
        </p:txBody>
      </p:sp>
      <p:pic>
        <p:nvPicPr>
          <p:cNvPr id="9" name="Picture Placeholder 24">
            <a:extLst>
              <a:ext uri="{FF2B5EF4-FFF2-40B4-BE49-F238E27FC236}">
                <a16:creationId xmlns:a16="http://schemas.microsoft.com/office/drawing/2014/main" id="{A8DB7378-3E7C-0BD1-669F-420E21FA8C04}"/>
              </a:ext>
            </a:extLst>
          </p:cNvPr>
          <p:cNvPicPr>
            <a:picLocks noChangeAspect="1"/>
          </p:cNvPicPr>
          <p:nvPr/>
        </p:nvPicPr>
        <p:blipFill>
          <a:blip r:embed="rId3">
            <a:extLst>
              <a:ext uri="{28A0092B-C50C-407E-A947-70E740481C1C}">
                <a14:useLocalDpi xmlns:a14="http://schemas.microsoft.com/office/drawing/2010/main" val="0"/>
              </a:ext>
            </a:extLst>
          </a:blip>
          <a:srcRect l="139" r="139"/>
          <a:stretch/>
        </p:blipFill>
        <p:spPr>
          <a:xfrm>
            <a:off x="9097942" y="1988929"/>
            <a:ext cx="733380" cy="735427"/>
          </a:xfrm>
          <a:prstGeom prst="rect">
            <a:avLst/>
          </a:prstGeom>
        </p:spPr>
      </p:pic>
      <p:sp>
        <p:nvSpPr>
          <p:cNvPr id="10" name="Text Placeholder 5">
            <a:extLst>
              <a:ext uri="{FF2B5EF4-FFF2-40B4-BE49-F238E27FC236}">
                <a16:creationId xmlns:a16="http://schemas.microsoft.com/office/drawing/2014/main" id="{BB958EB1-DD5B-2CED-6510-13E28249A95D}"/>
              </a:ext>
            </a:extLst>
          </p:cNvPr>
          <p:cNvSpPr txBox="1">
            <a:spLocks/>
          </p:cNvSpPr>
          <p:nvPr/>
        </p:nvSpPr>
        <p:spPr>
          <a:xfrm>
            <a:off x="9097942" y="3645023"/>
            <a:ext cx="1901846" cy="2270861"/>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PT" sz="1800" dirty="0">
              <a:effectLst/>
              <a:latin typeface="Calibri" panose="020F0502020204030204" pitchFamily="34" charset="0"/>
            </a:endParaRPr>
          </a:p>
          <a:p>
            <a:r>
              <a:rPr lang="pt-PT" sz="1800" dirty="0">
                <a:effectLst/>
                <a:latin typeface="Calibri" panose="020F0502020204030204" pitchFamily="34" charset="0"/>
              </a:rPr>
              <a:t>.proto</a:t>
            </a:r>
          </a:p>
          <a:p>
            <a:endParaRPr lang="en-IN" dirty="0"/>
          </a:p>
        </p:txBody>
      </p:sp>
      <p:sp>
        <p:nvSpPr>
          <p:cNvPr id="11" name="Text Placeholder 6">
            <a:extLst>
              <a:ext uri="{FF2B5EF4-FFF2-40B4-BE49-F238E27FC236}">
                <a16:creationId xmlns:a16="http://schemas.microsoft.com/office/drawing/2014/main" id="{0E65352B-592C-8345-D30C-3DF026984CDE}"/>
              </a:ext>
            </a:extLst>
          </p:cNvPr>
          <p:cNvSpPr txBox="1">
            <a:spLocks/>
          </p:cNvSpPr>
          <p:nvPr/>
        </p:nvSpPr>
        <p:spPr>
          <a:xfrm>
            <a:off x="9097942" y="2840335"/>
            <a:ext cx="1901846" cy="660674"/>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b="1" dirty="0" err="1">
                <a:latin typeface="Calibri" panose="020F0502020204030204" pitchFamily="34" charset="0"/>
              </a:rPr>
              <a:t>gRCP</a:t>
            </a:r>
            <a:r>
              <a:rPr lang="pt-PT" sz="1800" b="1" dirty="0">
                <a:effectLst/>
                <a:latin typeface="Calibri" panose="020F0502020204030204" pitchFamily="34" charset="0"/>
              </a:rPr>
              <a:t> </a:t>
            </a:r>
          </a:p>
          <a:p>
            <a:r>
              <a:rPr lang="en-IN" sz="1800" dirty="0">
                <a:latin typeface="Calibri" panose="020F0502020204030204" pitchFamily="34" charset="0"/>
                <a:cs typeface="Calibri" panose="020F0502020204030204" pitchFamily="34" charset="0"/>
              </a:rPr>
              <a:t>Google Remote Procedure Call</a:t>
            </a:r>
          </a:p>
        </p:txBody>
      </p:sp>
      <p:pic>
        <p:nvPicPr>
          <p:cNvPr id="12" name="Picture Placeholder 22">
            <a:extLst>
              <a:ext uri="{FF2B5EF4-FFF2-40B4-BE49-F238E27FC236}">
                <a16:creationId xmlns:a16="http://schemas.microsoft.com/office/drawing/2014/main" id="{BCC22140-668B-5CF5-26C6-6D523BB5C39C}"/>
              </a:ext>
            </a:extLst>
          </p:cNvPr>
          <p:cNvPicPr>
            <a:picLocks noChangeAspect="1"/>
          </p:cNvPicPr>
          <p:nvPr/>
        </p:nvPicPr>
        <p:blipFill>
          <a:blip r:embed="rId4">
            <a:extLst>
              <a:ext uri="{28A0092B-C50C-407E-A947-70E740481C1C}">
                <a14:useLocalDpi xmlns:a14="http://schemas.microsoft.com/office/drawing/2010/main" val="0"/>
              </a:ext>
            </a:extLst>
          </a:blip>
          <a:srcRect l="994" r="994"/>
          <a:stretch/>
        </p:blipFill>
        <p:spPr>
          <a:xfrm>
            <a:off x="6436678" y="1988929"/>
            <a:ext cx="733380" cy="735427"/>
          </a:xfrm>
          <a:prstGeom prst="rect">
            <a:avLst/>
          </a:prstGeom>
        </p:spPr>
      </p:pic>
      <p:sp>
        <p:nvSpPr>
          <p:cNvPr id="13" name="Text Placeholder 8">
            <a:extLst>
              <a:ext uri="{FF2B5EF4-FFF2-40B4-BE49-F238E27FC236}">
                <a16:creationId xmlns:a16="http://schemas.microsoft.com/office/drawing/2014/main" id="{EBE9B704-2B6D-B8B0-0487-A77203519F0F}"/>
              </a:ext>
            </a:extLst>
          </p:cNvPr>
          <p:cNvSpPr txBox="1">
            <a:spLocks/>
          </p:cNvSpPr>
          <p:nvPr/>
        </p:nvSpPr>
        <p:spPr>
          <a:xfrm>
            <a:off x="6436678" y="3645023"/>
            <a:ext cx="1901846" cy="2270861"/>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dirty="0">
                <a:effectLst/>
                <a:latin typeface="Calibri" panose="020F0502020204030204" pitchFamily="34" charset="0"/>
              </a:rPr>
              <a:t>.</a:t>
            </a:r>
            <a:r>
              <a:rPr lang="pt-PT" sz="1800" dirty="0" err="1">
                <a:effectLst/>
                <a:latin typeface="Calibri" panose="020F0502020204030204" pitchFamily="34" charset="0"/>
              </a:rPr>
              <a:t>yaml</a:t>
            </a:r>
            <a:endParaRPr lang="pt-PT" sz="1800" dirty="0">
              <a:effectLst/>
              <a:latin typeface="Calibri" panose="020F0502020204030204" pitchFamily="34" charset="0"/>
            </a:endParaRPr>
          </a:p>
          <a:p>
            <a:endParaRPr lang="en-IN" dirty="0"/>
          </a:p>
        </p:txBody>
      </p:sp>
      <p:sp>
        <p:nvSpPr>
          <p:cNvPr id="14" name="Text Placeholder 9">
            <a:extLst>
              <a:ext uri="{FF2B5EF4-FFF2-40B4-BE49-F238E27FC236}">
                <a16:creationId xmlns:a16="http://schemas.microsoft.com/office/drawing/2014/main" id="{261760EA-F77B-583E-AF88-AC703EAE76EE}"/>
              </a:ext>
            </a:extLst>
          </p:cNvPr>
          <p:cNvSpPr txBox="1">
            <a:spLocks/>
          </p:cNvSpPr>
          <p:nvPr/>
        </p:nvSpPr>
        <p:spPr>
          <a:xfrm>
            <a:off x="6436678" y="2840335"/>
            <a:ext cx="1901846" cy="660674"/>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b="1" dirty="0">
                <a:latin typeface="Calibri" panose="020F0502020204030204" pitchFamily="34" charset="0"/>
              </a:rPr>
              <a:t>Docker</a:t>
            </a:r>
            <a:r>
              <a:rPr lang="pt-PT" sz="1800" b="1" dirty="0">
                <a:effectLst/>
                <a:latin typeface="Calibri" panose="020F0502020204030204" pitchFamily="34" charset="0"/>
              </a:rPr>
              <a:t> </a:t>
            </a:r>
            <a:r>
              <a:rPr lang="pt-PT" sz="1800" b="1" dirty="0" err="1">
                <a:latin typeface="Calibri" panose="020F0502020204030204" pitchFamily="34" charset="0"/>
              </a:rPr>
              <a:t>Compose</a:t>
            </a:r>
            <a:endParaRPr lang="pt-PT" sz="1800" b="1" dirty="0">
              <a:latin typeface="Calibri" panose="020F0502020204030204" pitchFamily="34" charset="0"/>
            </a:endParaRPr>
          </a:p>
          <a:p>
            <a:endParaRPr lang="en-IN" dirty="0"/>
          </a:p>
        </p:txBody>
      </p:sp>
      <p:pic>
        <p:nvPicPr>
          <p:cNvPr id="15" name="Picture Placeholder 20">
            <a:extLst>
              <a:ext uri="{FF2B5EF4-FFF2-40B4-BE49-F238E27FC236}">
                <a16:creationId xmlns:a16="http://schemas.microsoft.com/office/drawing/2014/main" id="{16E31CA7-D328-D497-88B2-D7261B37497D}"/>
              </a:ext>
            </a:extLst>
          </p:cNvPr>
          <p:cNvPicPr>
            <a:picLocks noChangeAspect="1"/>
          </p:cNvPicPr>
          <p:nvPr/>
        </p:nvPicPr>
        <p:blipFill>
          <a:blip r:embed="rId5">
            <a:extLst>
              <a:ext uri="{28A0092B-C50C-407E-A947-70E740481C1C}">
                <a14:useLocalDpi xmlns:a14="http://schemas.microsoft.com/office/drawing/2010/main" val="0"/>
              </a:ext>
            </a:extLst>
          </a:blip>
          <a:srcRect l="21953" r="21953"/>
          <a:stretch/>
        </p:blipFill>
        <p:spPr>
          <a:xfrm>
            <a:off x="3775413" y="1988929"/>
            <a:ext cx="733380" cy="735427"/>
          </a:xfrm>
          <a:prstGeom prst="rect">
            <a:avLst/>
          </a:prstGeom>
        </p:spPr>
      </p:pic>
      <p:sp>
        <p:nvSpPr>
          <p:cNvPr id="16" name="Text Placeholder 26">
            <a:extLst>
              <a:ext uri="{FF2B5EF4-FFF2-40B4-BE49-F238E27FC236}">
                <a16:creationId xmlns:a16="http://schemas.microsoft.com/office/drawing/2014/main" id="{C103E052-3CED-368C-3B0F-8FFD02451C50}"/>
              </a:ext>
            </a:extLst>
          </p:cNvPr>
          <p:cNvSpPr txBox="1">
            <a:spLocks/>
          </p:cNvSpPr>
          <p:nvPr/>
        </p:nvSpPr>
        <p:spPr>
          <a:xfrm>
            <a:off x="3775413" y="3645023"/>
            <a:ext cx="1901846" cy="2270861"/>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dirty="0">
                <a:effectLst/>
                <a:latin typeface="Calibri" panose="020F0502020204030204" pitchFamily="34" charset="0"/>
              </a:rPr>
              <a:t>.</a:t>
            </a:r>
            <a:r>
              <a:rPr lang="pt-PT" sz="1800" dirty="0" err="1">
                <a:effectLst/>
                <a:latin typeface="Calibri" panose="020F0502020204030204" pitchFamily="34" charset="0"/>
              </a:rPr>
              <a:t>dockerfile</a:t>
            </a:r>
            <a:endParaRPr lang="pt-PT" sz="1800" dirty="0">
              <a:effectLst/>
              <a:latin typeface="Calibri" panose="020F0502020204030204" pitchFamily="34" charset="0"/>
            </a:endParaRPr>
          </a:p>
          <a:p>
            <a:endParaRPr lang="en-IN" dirty="0"/>
          </a:p>
        </p:txBody>
      </p:sp>
      <p:sp>
        <p:nvSpPr>
          <p:cNvPr id="17" name="Text Placeholder 27">
            <a:extLst>
              <a:ext uri="{FF2B5EF4-FFF2-40B4-BE49-F238E27FC236}">
                <a16:creationId xmlns:a16="http://schemas.microsoft.com/office/drawing/2014/main" id="{FC988B34-74AF-294C-7C8D-3009A93BC8A9}"/>
              </a:ext>
            </a:extLst>
          </p:cNvPr>
          <p:cNvSpPr txBox="1">
            <a:spLocks/>
          </p:cNvSpPr>
          <p:nvPr/>
        </p:nvSpPr>
        <p:spPr>
          <a:xfrm>
            <a:off x="3775413" y="2840335"/>
            <a:ext cx="1901846" cy="660674"/>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b="1" dirty="0">
                <a:latin typeface="Calibri" panose="020F0502020204030204" pitchFamily="34" charset="0"/>
              </a:rPr>
              <a:t>Docker</a:t>
            </a:r>
            <a:r>
              <a:rPr lang="pt-PT" dirty="0"/>
              <a:t> </a:t>
            </a:r>
          </a:p>
          <a:p>
            <a:endParaRPr lang="en-IN" dirty="0"/>
          </a:p>
        </p:txBody>
      </p:sp>
    </p:spTree>
    <p:extLst>
      <p:ext uri="{BB962C8B-B14F-4D97-AF65-F5344CB8AC3E}">
        <p14:creationId xmlns:p14="http://schemas.microsoft.com/office/powerpoint/2010/main" val="3027482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Supported Platforms</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7</a:t>
            </a:fld>
            <a:endParaRPr lang="en-IN"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Supported Platforms</a:t>
            </a:r>
          </a:p>
        </p:txBody>
      </p:sp>
      <p:pic>
        <p:nvPicPr>
          <p:cNvPr id="2" name="Picture Placeholder 15">
            <a:extLst>
              <a:ext uri="{FF2B5EF4-FFF2-40B4-BE49-F238E27FC236}">
                <a16:creationId xmlns:a16="http://schemas.microsoft.com/office/drawing/2014/main" id="{D29E9B95-39B0-3C7E-4A0E-5EC078656C71}"/>
              </a:ext>
            </a:extLst>
          </p:cNvPr>
          <p:cNvPicPr>
            <a:picLocks noChangeAspect="1"/>
          </p:cNvPicPr>
          <p:nvPr/>
        </p:nvPicPr>
        <p:blipFill>
          <a:blip r:embed="rId2">
            <a:extLst>
              <a:ext uri="{28A0092B-C50C-407E-A947-70E740481C1C}">
                <a14:useLocalDpi xmlns:a14="http://schemas.microsoft.com/office/drawing/2010/main" val="0"/>
              </a:ext>
            </a:extLst>
          </a:blip>
          <a:srcRect l="139" r="139"/>
          <a:stretch/>
        </p:blipFill>
        <p:spPr>
          <a:xfrm>
            <a:off x="1114148" y="1988929"/>
            <a:ext cx="733380" cy="735427"/>
          </a:xfrm>
          <a:prstGeom prst="rect">
            <a:avLst/>
          </a:prstGeom>
        </p:spPr>
      </p:pic>
      <p:sp>
        <p:nvSpPr>
          <p:cNvPr id="4" name="Text Placeholder 29">
            <a:extLst>
              <a:ext uri="{FF2B5EF4-FFF2-40B4-BE49-F238E27FC236}">
                <a16:creationId xmlns:a16="http://schemas.microsoft.com/office/drawing/2014/main" id="{1FE8A68F-773C-D0BC-E95F-AC6B6724CCC3}"/>
              </a:ext>
            </a:extLst>
          </p:cNvPr>
          <p:cNvSpPr txBox="1">
            <a:spLocks/>
          </p:cNvSpPr>
          <p:nvPr/>
        </p:nvSpPr>
        <p:spPr>
          <a:xfrm>
            <a:off x="1114148" y="3645023"/>
            <a:ext cx="1901846" cy="2270861"/>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Calibri" panose="020F0502020204030204" pitchFamily="34" charset="0"/>
              </a:rPr>
              <a:t>Note: F</a:t>
            </a:r>
            <a:r>
              <a:rPr lang="en-US" sz="1800" dirty="0">
                <a:effectLst/>
                <a:latin typeface="Calibri" panose="020F0502020204030204" pitchFamily="34" charset="0"/>
              </a:rPr>
              <a:t>or queries </a:t>
            </a:r>
            <a:r>
              <a:rPr lang="en-US" sz="1800" dirty="0" err="1">
                <a:effectLst/>
                <a:latin typeface="Calibri" panose="020F0502020204030204" pitchFamily="34" charset="0"/>
              </a:rPr>
              <a:t>porposes</a:t>
            </a:r>
            <a:r>
              <a:rPr lang="en-US" sz="1800" dirty="0">
                <a:effectLst/>
                <a:latin typeface="Calibri" panose="020F0502020204030204" pitchFamily="34" charset="0"/>
              </a:rPr>
              <a:t>, this is recognized as Kubernetes</a:t>
            </a:r>
            <a:r>
              <a:rPr lang="pt-PT" sz="1800" dirty="0">
                <a:effectLst/>
                <a:latin typeface="Calibri" panose="020F0502020204030204" pitchFamily="34" charset="0"/>
              </a:rPr>
              <a:t>.</a:t>
            </a:r>
          </a:p>
          <a:p>
            <a:r>
              <a:rPr lang="pt-PT" sz="1800" dirty="0">
                <a:effectLst/>
                <a:latin typeface="Calibri" panose="020F0502020204030204" pitchFamily="34" charset="0"/>
              </a:rPr>
              <a:t>.</a:t>
            </a:r>
            <a:r>
              <a:rPr lang="pt-PT" sz="1800" dirty="0" err="1">
                <a:effectLst/>
                <a:latin typeface="Calibri" panose="020F0502020204030204" pitchFamily="34" charset="0"/>
              </a:rPr>
              <a:t>yaml</a:t>
            </a:r>
            <a:endParaRPr lang="pt-PT" sz="1800" dirty="0">
              <a:effectLst/>
              <a:latin typeface="Calibri" panose="020F0502020204030204" pitchFamily="34" charset="0"/>
            </a:endParaRPr>
          </a:p>
          <a:p>
            <a:endParaRPr lang="en-IN" dirty="0"/>
          </a:p>
        </p:txBody>
      </p:sp>
      <p:sp>
        <p:nvSpPr>
          <p:cNvPr id="5" name="Text Placeholder 30">
            <a:extLst>
              <a:ext uri="{FF2B5EF4-FFF2-40B4-BE49-F238E27FC236}">
                <a16:creationId xmlns:a16="http://schemas.microsoft.com/office/drawing/2014/main" id="{44ED3AF8-A947-DD62-4701-AFCC5DACD885}"/>
              </a:ext>
            </a:extLst>
          </p:cNvPr>
          <p:cNvSpPr txBox="1">
            <a:spLocks/>
          </p:cNvSpPr>
          <p:nvPr/>
        </p:nvSpPr>
        <p:spPr>
          <a:xfrm>
            <a:off x="1114148" y="2840335"/>
            <a:ext cx="1901846" cy="660674"/>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b="1" dirty="0" err="1">
                <a:effectLst/>
                <a:latin typeface="Calibri" panose="020F0502020204030204" pitchFamily="34" charset="0"/>
              </a:rPr>
              <a:t>Helm</a:t>
            </a:r>
            <a:r>
              <a:rPr lang="pt-PT" sz="1800" b="1" dirty="0">
                <a:effectLst/>
                <a:latin typeface="Calibri" panose="020F0502020204030204" pitchFamily="34" charset="0"/>
              </a:rPr>
              <a:t> </a:t>
            </a:r>
            <a:endParaRPr lang="pt-PT" sz="1800" dirty="0">
              <a:effectLst/>
              <a:latin typeface="Calibri" panose="020F0502020204030204" pitchFamily="34" charset="0"/>
            </a:endParaRPr>
          </a:p>
          <a:p>
            <a:endParaRPr lang="en-IN" dirty="0"/>
          </a:p>
        </p:txBody>
      </p:sp>
      <p:pic>
        <p:nvPicPr>
          <p:cNvPr id="9" name="Picture Placeholder 24">
            <a:extLst>
              <a:ext uri="{FF2B5EF4-FFF2-40B4-BE49-F238E27FC236}">
                <a16:creationId xmlns:a16="http://schemas.microsoft.com/office/drawing/2014/main" id="{A8DB7378-3E7C-0BD1-669F-420E21FA8C04}"/>
              </a:ext>
            </a:extLst>
          </p:cNvPr>
          <p:cNvPicPr>
            <a:picLocks noChangeAspect="1"/>
          </p:cNvPicPr>
          <p:nvPr/>
        </p:nvPicPr>
        <p:blipFill>
          <a:blip r:embed="rId3">
            <a:extLst>
              <a:ext uri="{28A0092B-C50C-407E-A947-70E740481C1C}">
                <a14:useLocalDpi xmlns:a14="http://schemas.microsoft.com/office/drawing/2010/main" val="0"/>
              </a:ext>
            </a:extLst>
          </a:blip>
          <a:srcRect l="139" r="139"/>
          <a:stretch/>
        </p:blipFill>
        <p:spPr>
          <a:xfrm>
            <a:off x="9097942" y="1988929"/>
            <a:ext cx="733380" cy="735427"/>
          </a:xfrm>
          <a:prstGeom prst="rect">
            <a:avLst/>
          </a:prstGeom>
        </p:spPr>
      </p:pic>
      <p:sp>
        <p:nvSpPr>
          <p:cNvPr id="10" name="Text Placeholder 5">
            <a:extLst>
              <a:ext uri="{FF2B5EF4-FFF2-40B4-BE49-F238E27FC236}">
                <a16:creationId xmlns:a16="http://schemas.microsoft.com/office/drawing/2014/main" id="{BB958EB1-DD5B-2CED-6510-13E28249A95D}"/>
              </a:ext>
            </a:extLst>
          </p:cNvPr>
          <p:cNvSpPr txBox="1">
            <a:spLocks/>
          </p:cNvSpPr>
          <p:nvPr/>
        </p:nvSpPr>
        <p:spPr>
          <a:xfrm>
            <a:off x="9097942" y="3645023"/>
            <a:ext cx="1901846" cy="2270861"/>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dirty="0">
                <a:effectLst/>
                <a:latin typeface="Calibri" panose="020F0502020204030204" pitchFamily="34" charset="0"/>
              </a:rPr>
              <a:t>.</a:t>
            </a:r>
            <a:r>
              <a:rPr lang="pt-PT" sz="1800" dirty="0" err="1">
                <a:effectLst/>
                <a:latin typeface="Calibri" panose="020F0502020204030204" pitchFamily="34" charset="0"/>
              </a:rPr>
              <a:t>json</a:t>
            </a:r>
            <a:endParaRPr lang="pt-PT" sz="1800" dirty="0">
              <a:effectLst/>
              <a:latin typeface="Calibri" panose="020F0502020204030204" pitchFamily="34" charset="0"/>
            </a:endParaRPr>
          </a:p>
          <a:p>
            <a:r>
              <a:rPr lang="pt-PT" sz="1800" dirty="0">
                <a:effectLst/>
                <a:latin typeface="Calibri" panose="020F0502020204030204" pitchFamily="34" charset="0"/>
              </a:rPr>
              <a:t>.</a:t>
            </a:r>
            <a:r>
              <a:rPr lang="pt-PT" sz="1800" dirty="0" err="1">
                <a:effectLst/>
                <a:latin typeface="Calibri" panose="020F0502020204030204" pitchFamily="34" charset="0"/>
              </a:rPr>
              <a:t>yaml</a:t>
            </a:r>
            <a:r>
              <a:rPr lang="pt-PT" sz="1800" dirty="0">
                <a:effectLst/>
                <a:latin typeface="Calibri" panose="020F0502020204030204" pitchFamily="34" charset="0"/>
              </a:rPr>
              <a:t> </a:t>
            </a:r>
          </a:p>
          <a:p>
            <a:r>
              <a:rPr lang="pt-PT" sz="1800" b="1" dirty="0" err="1">
                <a:effectLst/>
                <a:latin typeface="Calibri" panose="020F0502020204030204" pitchFamily="34" charset="0"/>
              </a:rPr>
              <a:t>Swagger</a:t>
            </a:r>
            <a:r>
              <a:rPr lang="pt-PT" sz="1800" dirty="0">
                <a:effectLst/>
                <a:latin typeface="Calibri" panose="020F0502020204030204" pitchFamily="34" charset="0"/>
              </a:rPr>
              <a:t> 2.0 </a:t>
            </a:r>
            <a:r>
              <a:rPr lang="pt-PT" sz="1800" dirty="0" err="1">
                <a:effectLst/>
                <a:latin typeface="Calibri" panose="020F0502020204030204" pitchFamily="34" charset="0"/>
              </a:rPr>
              <a:t>and</a:t>
            </a:r>
            <a:r>
              <a:rPr lang="pt-PT" sz="1800" dirty="0">
                <a:effectLst/>
                <a:latin typeface="Calibri" panose="020F0502020204030204" pitchFamily="34" charset="0"/>
              </a:rPr>
              <a:t> </a:t>
            </a:r>
            <a:r>
              <a:rPr lang="pt-PT" sz="1800" b="1" dirty="0" err="1">
                <a:effectLst/>
                <a:latin typeface="Calibri" panose="020F0502020204030204" pitchFamily="34" charset="0"/>
              </a:rPr>
              <a:t>OpenAPI</a:t>
            </a:r>
            <a:r>
              <a:rPr lang="pt-PT" sz="1800" dirty="0">
                <a:effectLst/>
                <a:latin typeface="Calibri" panose="020F0502020204030204" pitchFamily="34" charset="0"/>
              </a:rPr>
              <a:t> 3.0</a:t>
            </a:r>
          </a:p>
          <a:p>
            <a:endParaRPr lang="en-IN" dirty="0"/>
          </a:p>
        </p:txBody>
      </p:sp>
      <p:sp>
        <p:nvSpPr>
          <p:cNvPr id="11" name="Text Placeholder 6">
            <a:extLst>
              <a:ext uri="{FF2B5EF4-FFF2-40B4-BE49-F238E27FC236}">
                <a16:creationId xmlns:a16="http://schemas.microsoft.com/office/drawing/2014/main" id="{0E65352B-592C-8345-D30C-3DF026984CDE}"/>
              </a:ext>
            </a:extLst>
          </p:cNvPr>
          <p:cNvSpPr txBox="1">
            <a:spLocks/>
          </p:cNvSpPr>
          <p:nvPr/>
        </p:nvSpPr>
        <p:spPr>
          <a:xfrm>
            <a:off x="9097942" y="2840335"/>
            <a:ext cx="1901846" cy="660674"/>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b="1" dirty="0" err="1">
                <a:effectLst/>
                <a:latin typeface="Calibri" panose="020F0502020204030204" pitchFamily="34" charset="0"/>
              </a:rPr>
              <a:t>OpenAPI</a:t>
            </a:r>
            <a:r>
              <a:rPr lang="pt-PT" sz="1800" b="1" dirty="0">
                <a:effectLst/>
                <a:latin typeface="Calibri" panose="020F0502020204030204" pitchFamily="34" charset="0"/>
              </a:rPr>
              <a:t> </a:t>
            </a:r>
            <a:endParaRPr lang="pt-PT" sz="1800" dirty="0">
              <a:effectLst/>
              <a:latin typeface="Calibri" panose="020F0502020204030204" pitchFamily="34" charset="0"/>
            </a:endParaRPr>
          </a:p>
          <a:p>
            <a:endParaRPr lang="en-IN" dirty="0"/>
          </a:p>
        </p:txBody>
      </p:sp>
      <p:pic>
        <p:nvPicPr>
          <p:cNvPr id="12" name="Picture Placeholder 22">
            <a:extLst>
              <a:ext uri="{FF2B5EF4-FFF2-40B4-BE49-F238E27FC236}">
                <a16:creationId xmlns:a16="http://schemas.microsoft.com/office/drawing/2014/main" id="{BCC22140-668B-5CF5-26C6-6D523BB5C39C}"/>
              </a:ext>
            </a:extLst>
          </p:cNvPr>
          <p:cNvPicPr>
            <a:picLocks noChangeAspect="1"/>
          </p:cNvPicPr>
          <p:nvPr/>
        </p:nvPicPr>
        <p:blipFill>
          <a:blip r:embed="rId4">
            <a:extLst>
              <a:ext uri="{28A0092B-C50C-407E-A947-70E740481C1C}">
                <a14:useLocalDpi xmlns:a14="http://schemas.microsoft.com/office/drawing/2010/main" val="0"/>
              </a:ext>
            </a:extLst>
          </a:blip>
          <a:srcRect l="1466" r="1466"/>
          <a:stretch/>
        </p:blipFill>
        <p:spPr>
          <a:xfrm>
            <a:off x="6436678" y="1988929"/>
            <a:ext cx="733380" cy="735427"/>
          </a:xfrm>
          <a:prstGeom prst="rect">
            <a:avLst/>
          </a:prstGeom>
        </p:spPr>
      </p:pic>
      <p:sp>
        <p:nvSpPr>
          <p:cNvPr id="13" name="Text Placeholder 8">
            <a:extLst>
              <a:ext uri="{FF2B5EF4-FFF2-40B4-BE49-F238E27FC236}">
                <a16:creationId xmlns:a16="http://schemas.microsoft.com/office/drawing/2014/main" id="{EBE9B704-2B6D-B8B0-0487-A77203519F0F}"/>
              </a:ext>
            </a:extLst>
          </p:cNvPr>
          <p:cNvSpPr txBox="1">
            <a:spLocks/>
          </p:cNvSpPr>
          <p:nvPr/>
        </p:nvSpPr>
        <p:spPr>
          <a:xfrm>
            <a:off x="6436678" y="3645023"/>
            <a:ext cx="1901846" cy="2270861"/>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dirty="0">
                <a:effectLst/>
                <a:latin typeface="Calibri" panose="020F0502020204030204" pitchFamily="34" charset="0"/>
              </a:rPr>
              <a:t>.</a:t>
            </a:r>
            <a:r>
              <a:rPr lang="pt-PT" sz="1800" dirty="0" err="1">
                <a:effectLst/>
                <a:latin typeface="Calibri" panose="020F0502020204030204" pitchFamily="34" charset="0"/>
              </a:rPr>
              <a:t>yaml</a:t>
            </a:r>
            <a:endParaRPr lang="pt-PT" sz="1800" dirty="0">
              <a:effectLst/>
              <a:latin typeface="Calibri" panose="020F0502020204030204" pitchFamily="34" charset="0"/>
            </a:endParaRPr>
          </a:p>
          <a:p>
            <a:endParaRPr lang="en-IN" dirty="0"/>
          </a:p>
        </p:txBody>
      </p:sp>
      <p:sp>
        <p:nvSpPr>
          <p:cNvPr id="14" name="Text Placeholder 9">
            <a:extLst>
              <a:ext uri="{FF2B5EF4-FFF2-40B4-BE49-F238E27FC236}">
                <a16:creationId xmlns:a16="http://schemas.microsoft.com/office/drawing/2014/main" id="{261760EA-F77B-583E-AF88-AC703EAE76EE}"/>
              </a:ext>
            </a:extLst>
          </p:cNvPr>
          <p:cNvSpPr txBox="1">
            <a:spLocks/>
          </p:cNvSpPr>
          <p:nvPr/>
        </p:nvSpPr>
        <p:spPr>
          <a:xfrm>
            <a:off x="6436678" y="2840335"/>
            <a:ext cx="1901846" cy="660674"/>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b="1" dirty="0" err="1">
                <a:effectLst/>
                <a:latin typeface="Calibri" panose="020F0502020204030204" pitchFamily="34" charset="0"/>
              </a:rPr>
              <a:t>Kubernetes</a:t>
            </a:r>
            <a:r>
              <a:rPr lang="pt-PT" sz="1800" b="1" dirty="0">
                <a:effectLst/>
                <a:latin typeface="Calibri" panose="020F0502020204030204" pitchFamily="34" charset="0"/>
              </a:rPr>
              <a:t> </a:t>
            </a:r>
            <a:endParaRPr lang="pt-PT" sz="1800" dirty="0">
              <a:effectLst/>
              <a:latin typeface="Calibri" panose="020F0502020204030204" pitchFamily="34" charset="0"/>
            </a:endParaRPr>
          </a:p>
          <a:p>
            <a:endParaRPr lang="en-IN" dirty="0"/>
          </a:p>
        </p:txBody>
      </p:sp>
      <p:pic>
        <p:nvPicPr>
          <p:cNvPr id="15" name="Picture Placeholder 20">
            <a:extLst>
              <a:ext uri="{FF2B5EF4-FFF2-40B4-BE49-F238E27FC236}">
                <a16:creationId xmlns:a16="http://schemas.microsoft.com/office/drawing/2014/main" id="{16E31CA7-D328-D497-88B2-D7261B37497D}"/>
              </a:ext>
            </a:extLst>
          </p:cNvPr>
          <p:cNvPicPr>
            <a:picLocks noChangeAspect="1"/>
          </p:cNvPicPr>
          <p:nvPr/>
        </p:nvPicPr>
        <p:blipFill>
          <a:blip r:embed="rId5">
            <a:extLst>
              <a:ext uri="{28A0092B-C50C-407E-A947-70E740481C1C}">
                <a14:useLocalDpi xmlns:a14="http://schemas.microsoft.com/office/drawing/2010/main" val="0"/>
              </a:ext>
            </a:extLst>
          </a:blip>
          <a:srcRect l="139" r="139"/>
          <a:stretch/>
        </p:blipFill>
        <p:spPr>
          <a:xfrm>
            <a:off x="3775413" y="1988929"/>
            <a:ext cx="733380" cy="735427"/>
          </a:xfrm>
          <a:prstGeom prst="rect">
            <a:avLst/>
          </a:prstGeom>
        </p:spPr>
      </p:pic>
      <p:sp>
        <p:nvSpPr>
          <p:cNvPr id="16" name="Text Placeholder 26">
            <a:extLst>
              <a:ext uri="{FF2B5EF4-FFF2-40B4-BE49-F238E27FC236}">
                <a16:creationId xmlns:a16="http://schemas.microsoft.com/office/drawing/2014/main" id="{C103E052-3CED-368C-3B0F-8FFD02451C50}"/>
              </a:ext>
            </a:extLst>
          </p:cNvPr>
          <p:cNvSpPr txBox="1">
            <a:spLocks/>
          </p:cNvSpPr>
          <p:nvPr/>
        </p:nvSpPr>
        <p:spPr>
          <a:xfrm>
            <a:off x="3775413" y="3645023"/>
            <a:ext cx="1901846" cy="2270861"/>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dirty="0">
                <a:effectLst/>
                <a:latin typeface="Calibri" panose="020F0502020204030204" pitchFamily="34" charset="0"/>
              </a:rPr>
              <a:t>.</a:t>
            </a:r>
            <a:r>
              <a:rPr lang="pt-PT" sz="1800" dirty="0" err="1">
                <a:effectLst/>
                <a:latin typeface="Calibri" panose="020F0502020204030204" pitchFamily="34" charset="0"/>
              </a:rPr>
              <a:t>yaml</a:t>
            </a:r>
            <a:endParaRPr lang="pt-PT" sz="1800" dirty="0">
              <a:effectLst/>
              <a:latin typeface="Calibri" panose="020F0502020204030204" pitchFamily="34" charset="0"/>
            </a:endParaRPr>
          </a:p>
          <a:p>
            <a:endParaRPr lang="en-IN" dirty="0"/>
          </a:p>
        </p:txBody>
      </p:sp>
      <p:sp>
        <p:nvSpPr>
          <p:cNvPr id="17" name="Text Placeholder 27">
            <a:extLst>
              <a:ext uri="{FF2B5EF4-FFF2-40B4-BE49-F238E27FC236}">
                <a16:creationId xmlns:a16="http://schemas.microsoft.com/office/drawing/2014/main" id="{FC988B34-74AF-294C-7C8D-3009A93BC8A9}"/>
              </a:ext>
            </a:extLst>
          </p:cNvPr>
          <p:cNvSpPr txBox="1">
            <a:spLocks/>
          </p:cNvSpPr>
          <p:nvPr/>
        </p:nvSpPr>
        <p:spPr>
          <a:xfrm>
            <a:off x="3775413" y="2840335"/>
            <a:ext cx="1901846" cy="660674"/>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b="1" dirty="0" err="1">
                <a:effectLst/>
                <a:latin typeface="Calibri" panose="020F0502020204030204" pitchFamily="34" charset="0"/>
              </a:rPr>
              <a:t>Knative</a:t>
            </a:r>
            <a:r>
              <a:rPr lang="pt-PT" sz="1800" dirty="0">
                <a:effectLst/>
                <a:latin typeface="Calibri" panose="020F0502020204030204" pitchFamily="34" charset="0"/>
              </a:rPr>
              <a:t> </a:t>
            </a:r>
          </a:p>
          <a:p>
            <a:endParaRPr lang="en-IN" dirty="0"/>
          </a:p>
        </p:txBody>
      </p:sp>
    </p:spTree>
    <p:extLst>
      <p:ext uri="{BB962C8B-B14F-4D97-AF65-F5344CB8AC3E}">
        <p14:creationId xmlns:p14="http://schemas.microsoft.com/office/powerpoint/2010/main" val="3955059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KICS Supported Platforms</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8</a:t>
            </a:fld>
            <a:endParaRPr lang="en-IN"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Supported Platforms</a:t>
            </a:r>
          </a:p>
        </p:txBody>
      </p:sp>
      <p:pic>
        <p:nvPicPr>
          <p:cNvPr id="2" name="Picture Placeholder 15">
            <a:extLst>
              <a:ext uri="{FF2B5EF4-FFF2-40B4-BE49-F238E27FC236}">
                <a16:creationId xmlns:a16="http://schemas.microsoft.com/office/drawing/2014/main" id="{D29E9B95-39B0-3C7E-4A0E-5EC078656C71}"/>
              </a:ext>
            </a:extLst>
          </p:cNvPr>
          <p:cNvPicPr>
            <a:picLocks noChangeAspect="1"/>
          </p:cNvPicPr>
          <p:nvPr/>
        </p:nvPicPr>
        <p:blipFill>
          <a:blip r:embed="rId2">
            <a:extLst>
              <a:ext uri="{28A0092B-C50C-407E-A947-70E740481C1C}">
                <a14:useLocalDpi xmlns:a14="http://schemas.microsoft.com/office/drawing/2010/main" val="0"/>
              </a:ext>
            </a:extLst>
          </a:blip>
          <a:srcRect l="139" r="139"/>
          <a:stretch/>
        </p:blipFill>
        <p:spPr>
          <a:xfrm>
            <a:off x="1114148" y="1988929"/>
            <a:ext cx="733380" cy="735427"/>
          </a:xfrm>
          <a:prstGeom prst="rect">
            <a:avLst/>
          </a:prstGeom>
        </p:spPr>
      </p:pic>
      <p:sp>
        <p:nvSpPr>
          <p:cNvPr id="4" name="Text Placeholder 29">
            <a:extLst>
              <a:ext uri="{FF2B5EF4-FFF2-40B4-BE49-F238E27FC236}">
                <a16:creationId xmlns:a16="http://schemas.microsoft.com/office/drawing/2014/main" id="{1FE8A68F-773C-D0BC-E95F-AC6B6724CCC3}"/>
              </a:ext>
            </a:extLst>
          </p:cNvPr>
          <p:cNvSpPr txBox="1">
            <a:spLocks/>
          </p:cNvSpPr>
          <p:nvPr/>
        </p:nvSpPr>
        <p:spPr>
          <a:xfrm>
            <a:off x="1114148" y="3645023"/>
            <a:ext cx="1901846" cy="2270861"/>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dirty="0">
                <a:effectLst/>
                <a:latin typeface="Calibri" panose="020F0502020204030204" pitchFamily="34" charset="0"/>
              </a:rPr>
              <a:t>.</a:t>
            </a:r>
            <a:r>
              <a:rPr lang="pt-PT" sz="1800" dirty="0" err="1">
                <a:effectLst/>
                <a:latin typeface="Calibri" panose="020F0502020204030204" pitchFamily="34" charset="0"/>
              </a:rPr>
              <a:t>yaml</a:t>
            </a:r>
            <a:endParaRPr lang="pt-PT" sz="1800" dirty="0">
              <a:effectLst/>
              <a:latin typeface="Calibri" panose="020F0502020204030204" pitchFamily="34" charset="0"/>
            </a:endParaRPr>
          </a:p>
          <a:p>
            <a:endParaRPr lang="en-IN" dirty="0"/>
          </a:p>
        </p:txBody>
      </p:sp>
      <p:sp>
        <p:nvSpPr>
          <p:cNvPr id="5" name="Text Placeholder 30">
            <a:extLst>
              <a:ext uri="{FF2B5EF4-FFF2-40B4-BE49-F238E27FC236}">
                <a16:creationId xmlns:a16="http://schemas.microsoft.com/office/drawing/2014/main" id="{44ED3AF8-A947-DD62-4701-AFCC5DACD885}"/>
              </a:ext>
            </a:extLst>
          </p:cNvPr>
          <p:cNvSpPr txBox="1">
            <a:spLocks/>
          </p:cNvSpPr>
          <p:nvPr/>
        </p:nvSpPr>
        <p:spPr>
          <a:xfrm>
            <a:off x="1114148" y="2840335"/>
            <a:ext cx="1901846" cy="660674"/>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b="1" dirty="0" err="1">
                <a:effectLst/>
                <a:latin typeface="Calibri" panose="020F0502020204030204" pitchFamily="34" charset="0"/>
              </a:rPr>
              <a:t>Pulumi</a:t>
            </a:r>
            <a:r>
              <a:rPr lang="pt-PT" sz="1800" dirty="0">
                <a:effectLst/>
                <a:latin typeface="Calibri" panose="020F0502020204030204" pitchFamily="34" charset="0"/>
              </a:rPr>
              <a:t> </a:t>
            </a:r>
          </a:p>
          <a:p>
            <a:endParaRPr lang="en-IN" dirty="0"/>
          </a:p>
        </p:txBody>
      </p:sp>
      <p:pic>
        <p:nvPicPr>
          <p:cNvPr id="9" name="Picture Placeholder 24">
            <a:extLst>
              <a:ext uri="{FF2B5EF4-FFF2-40B4-BE49-F238E27FC236}">
                <a16:creationId xmlns:a16="http://schemas.microsoft.com/office/drawing/2014/main" id="{A8DB7378-3E7C-0BD1-669F-420E21FA8C04}"/>
              </a:ext>
            </a:extLst>
          </p:cNvPr>
          <p:cNvPicPr>
            <a:picLocks noChangeAspect="1"/>
          </p:cNvPicPr>
          <p:nvPr/>
        </p:nvPicPr>
        <p:blipFill>
          <a:blip r:embed="rId3">
            <a:extLst>
              <a:ext uri="{28A0092B-C50C-407E-A947-70E740481C1C}">
                <a14:useLocalDpi xmlns:a14="http://schemas.microsoft.com/office/drawing/2010/main" val="0"/>
              </a:ext>
            </a:extLst>
          </a:blip>
          <a:srcRect l="22708" r="22708"/>
          <a:stretch/>
        </p:blipFill>
        <p:spPr>
          <a:xfrm>
            <a:off x="9097942" y="1988929"/>
            <a:ext cx="733380" cy="735427"/>
          </a:xfrm>
          <a:prstGeom prst="rect">
            <a:avLst/>
          </a:prstGeom>
        </p:spPr>
      </p:pic>
      <p:sp>
        <p:nvSpPr>
          <p:cNvPr id="10" name="Text Placeholder 5">
            <a:extLst>
              <a:ext uri="{FF2B5EF4-FFF2-40B4-BE49-F238E27FC236}">
                <a16:creationId xmlns:a16="http://schemas.microsoft.com/office/drawing/2014/main" id="{BB958EB1-DD5B-2CED-6510-13E28249A95D}"/>
              </a:ext>
            </a:extLst>
          </p:cNvPr>
          <p:cNvSpPr txBox="1">
            <a:spLocks/>
          </p:cNvSpPr>
          <p:nvPr/>
        </p:nvSpPr>
        <p:spPr>
          <a:xfrm>
            <a:off x="9097942" y="3645023"/>
            <a:ext cx="1901846" cy="2270861"/>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PT" sz="1800" dirty="0">
              <a:effectLst/>
              <a:latin typeface="Calibri" panose="020F0502020204030204" pitchFamily="34" charset="0"/>
            </a:endParaRPr>
          </a:p>
          <a:p>
            <a:r>
              <a:rPr lang="pt-PT" sz="1800" dirty="0">
                <a:latin typeface="Calibri" panose="020F0502020204030204" pitchFamily="34" charset="0"/>
              </a:rPr>
              <a:t>Note: F</a:t>
            </a:r>
            <a:r>
              <a:rPr lang="pt-PT" sz="1800" dirty="0">
                <a:effectLst/>
                <a:latin typeface="Calibri" panose="020F0502020204030204" pitchFamily="34" charset="0"/>
              </a:rPr>
              <a:t>or </a:t>
            </a:r>
            <a:r>
              <a:rPr lang="pt-PT" sz="1800" dirty="0" err="1">
                <a:effectLst/>
                <a:latin typeface="Calibri" panose="020F0502020204030204" pitchFamily="34" charset="0"/>
              </a:rPr>
              <a:t>queries</a:t>
            </a:r>
            <a:r>
              <a:rPr lang="pt-PT" sz="1800" dirty="0">
                <a:effectLst/>
                <a:latin typeface="Calibri" panose="020F0502020204030204" pitchFamily="34" charset="0"/>
              </a:rPr>
              <a:t> </a:t>
            </a:r>
            <a:r>
              <a:rPr lang="pt-PT" sz="1800" dirty="0" err="1">
                <a:effectLst/>
                <a:latin typeface="Calibri" panose="020F0502020204030204" pitchFamily="34" charset="0"/>
              </a:rPr>
              <a:t>porposes</a:t>
            </a:r>
            <a:r>
              <a:rPr lang="pt-PT" sz="1800" dirty="0">
                <a:effectLst/>
                <a:latin typeface="Calibri" panose="020F0502020204030204" pitchFamily="34" charset="0"/>
              </a:rPr>
              <a:t>, </a:t>
            </a:r>
            <a:r>
              <a:rPr lang="pt-PT" sz="1800" dirty="0" err="1">
                <a:effectLst/>
                <a:latin typeface="Calibri" panose="020F0502020204030204" pitchFamily="34" charset="0"/>
              </a:rPr>
              <a:t>this</a:t>
            </a:r>
            <a:r>
              <a:rPr lang="pt-PT" sz="1800" dirty="0">
                <a:effectLst/>
                <a:latin typeface="Calibri" panose="020F0502020204030204" pitchFamily="34" charset="0"/>
              </a:rPr>
              <a:t> </a:t>
            </a:r>
            <a:r>
              <a:rPr lang="pt-PT" sz="1800" dirty="0" err="1">
                <a:effectLst/>
                <a:latin typeface="Calibri" panose="020F0502020204030204" pitchFamily="34" charset="0"/>
              </a:rPr>
              <a:t>is</a:t>
            </a:r>
            <a:r>
              <a:rPr lang="pt-PT" sz="1800" dirty="0">
                <a:effectLst/>
                <a:latin typeface="Calibri" panose="020F0502020204030204" pitchFamily="34" charset="0"/>
              </a:rPr>
              <a:t> </a:t>
            </a:r>
            <a:r>
              <a:rPr lang="pt-PT" sz="1800" dirty="0" err="1">
                <a:effectLst/>
                <a:latin typeface="Calibri" panose="020F0502020204030204" pitchFamily="34" charset="0"/>
              </a:rPr>
              <a:t>recognized</a:t>
            </a:r>
            <a:r>
              <a:rPr lang="pt-PT" sz="1800" dirty="0">
                <a:effectLst/>
                <a:latin typeface="Calibri" panose="020F0502020204030204" pitchFamily="34" charset="0"/>
              </a:rPr>
              <a:t> as </a:t>
            </a:r>
            <a:r>
              <a:rPr lang="pt-PT" sz="1800" dirty="0" err="1">
                <a:effectLst/>
                <a:latin typeface="Calibri" panose="020F0502020204030204" pitchFamily="34" charset="0"/>
              </a:rPr>
              <a:t>Cloud</a:t>
            </a:r>
            <a:r>
              <a:rPr lang="pt-PT" sz="1800" dirty="0">
                <a:effectLst/>
                <a:latin typeface="Calibri" panose="020F0502020204030204" pitchFamily="34" charset="0"/>
              </a:rPr>
              <a:t> </a:t>
            </a:r>
            <a:r>
              <a:rPr lang="pt-PT" sz="1800" dirty="0" err="1">
                <a:effectLst/>
                <a:latin typeface="Calibri" panose="020F0502020204030204" pitchFamily="34" charset="0"/>
              </a:rPr>
              <a:t>Formation</a:t>
            </a:r>
            <a:endParaRPr lang="pt-PT" sz="1800" dirty="0">
              <a:effectLst/>
              <a:latin typeface="Calibri" panose="020F0502020204030204" pitchFamily="34" charset="0"/>
            </a:endParaRPr>
          </a:p>
          <a:p>
            <a:r>
              <a:rPr lang="pt-PT" sz="1800" dirty="0">
                <a:effectLst/>
                <a:latin typeface="Calibri" panose="020F0502020204030204" pitchFamily="34" charset="0"/>
              </a:rPr>
              <a:t>.</a:t>
            </a:r>
            <a:r>
              <a:rPr lang="pt-PT" sz="1800" dirty="0" err="1">
                <a:effectLst/>
                <a:latin typeface="Calibri" panose="020F0502020204030204" pitchFamily="34" charset="0"/>
              </a:rPr>
              <a:t>yaml</a:t>
            </a:r>
            <a:endParaRPr lang="pt-PT" sz="1800" dirty="0">
              <a:effectLst/>
              <a:latin typeface="Calibri" panose="020F0502020204030204" pitchFamily="34" charset="0"/>
            </a:endParaRPr>
          </a:p>
          <a:p>
            <a:endParaRPr lang="pt-PT" sz="1800" dirty="0">
              <a:effectLst/>
              <a:latin typeface="Calibri" panose="020F0502020204030204" pitchFamily="34" charset="0"/>
            </a:endParaRPr>
          </a:p>
          <a:p>
            <a:endParaRPr lang="en-IN" dirty="0"/>
          </a:p>
        </p:txBody>
      </p:sp>
      <p:sp>
        <p:nvSpPr>
          <p:cNvPr id="11" name="Text Placeholder 6">
            <a:extLst>
              <a:ext uri="{FF2B5EF4-FFF2-40B4-BE49-F238E27FC236}">
                <a16:creationId xmlns:a16="http://schemas.microsoft.com/office/drawing/2014/main" id="{0E65352B-592C-8345-D30C-3DF026984CDE}"/>
              </a:ext>
            </a:extLst>
          </p:cNvPr>
          <p:cNvSpPr txBox="1">
            <a:spLocks/>
          </p:cNvSpPr>
          <p:nvPr/>
        </p:nvSpPr>
        <p:spPr>
          <a:xfrm>
            <a:off x="9097942" y="2840335"/>
            <a:ext cx="1901846" cy="660674"/>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b="1" dirty="0">
                <a:effectLst/>
                <a:latin typeface="Calibri" panose="020F0502020204030204" pitchFamily="34" charset="0"/>
              </a:rPr>
              <a:t>AWS SAM </a:t>
            </a:r>
            <a:r>
              <a:rPr lang="pt-PT" sz="1800" dirty="0" err="1">
                <a:effectLst/>
                <a:latin typeface="Calibri" panose="020F0502020204030204" pitchFamily="34" charset="0"/>
              </a:rPr>
              <a:t>Servless</a:t>
            </a:r>
            <a:r>
              <a:rPr lang="pt-PT" sz="1800" dirty="0">
                <a:effectLst/>
                <a:latin typeface="Calibri" panose="020F0502020204030204" pitchFamily="34" charset="0"/>
              </a:rPr>
              <a:t> </a:t>
            </a:r>
            <a:r>
              <a:rPr lang="pt-PT" sz="1800" dirty="0" err="1">
                <a:effectLst/>
                <a:latin typeface="Calibri" panose="020F0502020204030204" pitchFamily="34" charset="0"/>
              </a:rPr>
              <a:t>Application</a:t>
            </a:r>
            <a:r>
              <a:rPr lang="pt-PT" sz="1800" dirty="0">
                <a:effectLst/>
                <a:latin typeface="Calibri" panose="020F0502020204030204" pitchFamily="34" charset="0"/>
              </a:rPr>
              <a:t> </a:t>
            </a:r>
            <a:r>
              <a:rPr lang="pt-PT" sz="1800" dirty="0" err="1">
                <a:effectLst/>
                <a:latin typeface="Calibri" panose="020F0502020204030204" pitchFamily="34" charset="0"/>
              </a:rPr>
              <a:t>Model</a:t>
            </a:r>
            <a:endParaRPr lang="pt-PT" sz="1800" dirty="0">
              <a:effectLst/>
              <a:latin typeface="Calibri" panose="020F0502020204030204" pitchFamily="34" charset="0"/>
            </a:endParaRPr>
          </a:p>
          <a:p>
            <a:endParaRPr lang="pt-PT" sz="1800" dirty="0">
              <a:effectLst/>
              <a:latin typeface="Calibri" panose="020F0502020204030204" pitchFamily="34" charset="0"/>
            </a:endParaRPr>
          </a:p>
          <a:p>
            <a:endParaRPr lang="en-IN" dirty="0"/>
          </a:p>
        </p:txBody>
      </p:sp>
      <p:pic>
        <p:nvPicPr>
          <p:cNvPr id="12" name="Picture Placeholder 22">
            <a:extLst>
              <a:ext uri="{FF2B5EF4-FFF2-40B4-BE49-F238E27FC236}">
                <a16:creationId xmlns:a16="http://schemas.microsoft.com/office/drawing/2014/main" id="{BCC22140-668B-5CF5-26C6-6D523BB5C39C}"/>
              </a:ext>
            </a:extLst>
          </p:cNvPr>
          <p:cNvPicPr>
            <a:picLocks noChangeAspect="1"/>
          </p:cNvPicPr>
          <p:nvPr/>
        </p:nvPicPr>
        <p:blipFill>
          <a:blip r:embed="rId4">
            <a:extLst>
              <a:ext uri="{28A0092B-C50C-407E-A947-70E740481C1C}">
                <a14:useLocalDpi xmlns:a14="http://schemas.microsoft.com/office/drawing/2010/main" val="0"/>
              </a:ext>
            </a:extLst>
          </a:blip>
          <a:srcRect l="139" r="139"/>
          <a:stretch/>
        </p:blipFill>
        <p:spPr>
          <a:xfrm>
            <a:off x="6436678" y="1988929"/>
            <a:ext cx="733380" cy="735427"/>
          </a:xfrm>
          <a:prstGeom prst="rect">
            <a:avLst/>
          </a:prstGeom>
        </p:spPr>
      </p:pic>
      <p:sp>
        <p:nvSpPr>
          <p:cNvPr id="13" name="Text Placeholder 8">
            <a:extLst>
              <a:ext uri="{FF2B5EF4-FFF2-40B4-BE49-F238E27FC236}">
                <a16:creationId xmlns:a16="http://schemas.microsoft.com/office/drawing/2014/main" id="{EBE9B704-2B6D-B8B0-0487-A77203519F0F}"/>
              </a:ext>
            </a:extLst>
          </p:cNvPr>
          <p:cNvSpPr txBox="1">
            <a:spLocks/>
          </p:cNvSpPr>
          <p:nvPr/>
        </p:nvSpPr>
        <p:spPr>
          <a:xfrm>
            <a:off x="6436678" y="3645023"/>
            <a:ext cx="1901846" cy="2270861"/>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PT" sz="1800" dirty="0">
              <a:effectLst/>
              <a:latin typeface="Calibri" panose="020F0502020204030204" pitchFamily="34" charset="0"/>
            </a:endParaRPr>
          </a:p>
          <a:p>
            <a:r>
              <a:rPr lang="pt-PT" sz="1800" dirty="0">
                <a:effectLst/>
                <a:latin typeface="Calibri" panose="020F0502020204030204" pitchFamily="34" charset="0"/>
              </a:rPr>
              <a:t>.</a:t>
            </a:r>
            <a:r>
              <a:rPr lang="pt-PT" sz="1800" dirty="0" err="1">
                <a:effectLst/>
                <a:latin typeface="Calibri" panose="020F0502020204030204" pitchFamily="34" charset="0"/>
              </a:rPr>
              <a:t>yaml</a:t>
            </a:r>
            <a:endParaRPr lang="pt-PT" sz="1800" dirty="0">
              <a:effectLst/>
              <a:latin typeface="Calibri" panose="020F0502020204030204" pitchFamily="34" charset="0"/>
            </a:endParaRPr>
          </a:p>
        </p:txBody>
      </p:sp>
      <p:sp>
        <p:nvSpPr>
          <p:cNvPr id="14" name="Text Placeholder 9">
            <a:extLst>
              <a:ext uri="{FF2B5EF4-FFF2-40B4-BE49-F238E27FC236}">
                <a16:creationId xmlns:a16="http://schemas.microsoft.com/office/drawing/2014/main" id="{261760EA-F77B-583E-AF88-AC703EAE76EE}"/>
              </a:ext>
            </a:extLst>
          </p:cNvPr>
          <p:cNvSpPr txBox="1">
            <a:spLocks/>
          </p:cNvSpPr>
          <p:nvPr/>
        </p:nvSpPr>
        <p:spPr>
          <a:xfrm>
            <a:off x="6436678" y="2840335"/>
            <a:ext cx="1901846" cy="660674"/>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b="1" dirty="0">
                <a:latin typeface="Calibri" panose="020F0502020204030204" pitchFamily="34" charset="0"/>
              </a:rPr>
              <a:t>Google </a:t>
            </a:r>
            <a:r>
              <a:rPr lang="pt-PT" sz="1800" b="1" dirty="0" err="1">
                <a:latin typeface="Calibri" panose="020F0502020204030204" pitchFamily="34" charset="0"/>
              </a:rPr>
              <a:t>Deployment</a:t>
            </a:r>
            <a:r>
              <a:rPr lang="pt-PT" sz="800" dirty="0">
                <a:effectLst/>
                <a:latin typeface="Calibri" panose="020F0502020204030204" pitchFamily="34" charset="0"/>
              </a:rPr>
              <a:t> </a:t>
            </a:r>
            <a:r>
              <a:rPr lang="pt-PT" sz="1800" b="1" dirty="0">
                <a:effectLst/>
                <a:latin typeface="Calibri" panose="020F0502020204030204" pitchFamily="34" charset="0"/>
              </a:rPr>
              <a:t>Manager</a:t>
            </a:r>
          </a:p>
          <a:p>
            <a:endParaRPr lang="en-IN" dirty="0"/>
          </a:p>
        </p:txBody>
      </p:sp>
      <p:pic>
        <p:nvPicPr>
          <p:cNvPr id="15" name="Picture Placeholder 20">
            <a:extLst>
              <a:ext uri="{FF2B5EF4-FFF2-40B4-BE49-F238E27FC236}">
                <a16:creationId xmlns:a16="http://schemas.microsoft.com/office/drawing/2014/main" id="{16E31CA7-D328-D497-88B2-D7261B37497D}"/>
              </a:ext>
            </a:extLst>
          </p:cNvPr>
          <p:cNvPicPr>
            <a:picLocks noChangeAspect="1"/>
          </p:cNvPicPr>
          <p:nvPr/>
        </p:nvPicPr>
        <p:blipFill>
          <a:blip r:embed="rId5">
            <a:extLst>
              <a:ext uri="{28A0092B-C50C-407E-A947-70E740481C1C}">
                <a14:useLocalDpi xmlns:a14="http://schemas.microsoft.com/office/drawing/2010/main" val="0"/>
              </a:ext>
            </a:extLst>
          </a:blip>
          <a:srcRect l="139" r="139"/>
          <a:stretch/>
        </p:blipFill>
        <p:spPr>
          <a:xfrm>
            <a:off x="3775413" y="1988929"/>
            <a:ext cx="733380" cy="735427"/>
          </a:xfrm>
          <a:prstGeom prst="rect">
            <a:avLst/>
          </a:prstGeom>
        </p:spPr>
      </p:pic>
      <p:sp>
        <p:nvSpPr>
          <p:cNvPr id="16" name="Text Placeholder 26">
            <a:extLst>
              <a:ext uri="{FF2B5EF4-FFF2-40B4-BE49-F238E27FC236}">
                <a16:creationId xmlns:a16="http://schemas.microsoft.com/office/drawing/2014/main" id="{C103E052-3CED-368C-3B0F-8FFD02451C50}"/>
              </a:ext>
            </a:extLst>
          </p:cNvPr>
          <p:cNvSpPr txBox="1">
            <a:spLocks/>
          </p:cNvSpPr>
          <p:nvPr/>
        </p:nvSpPr>
        <p:spPr>
          <a:xfrm>
            <a:off x="3775413" y="3645023"/>
            <a:ext cx="1901846" cy="2270861"/>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dirty="0">
                <a:effectLst/>
                <a:latin typeface="Calibri" panose="020F0502020204030204" pitchFamily="34" charset="0"/>
              </a:rPr>
              <a:t>.</a:t>
            </a:r>
            <a:r>
              <a:rPr lang="pt-PT" sz="1800" dirty="0" err="1">
                <a:effectLst/>
                <a:latin typeface="Calibri" panose="020F0502020204030204" pitchFamily="34" charset="0"/>
              </a:rPr>
              <a:t>yml</a:t>
            </a:r>
            <a:endParaRPr lang="pt-PT" sz="1800" dirty="0">
              <a:effectLst/>
              <a:latin typeface="Calibri" panose="020F0502020204030204" pitchFamily="34" charset="0"/>
            </a:endParaRPr>
          </a:p>
          <a:p>
            <a:endParaRPr lang="en-IN" dirty="0"/>
          </a:p>
        </p:txBody>
      </p:sp>
      <p:sp>
        <p:nvSpPr>
          <p:cNvPr id="17" name="Text Placeholder 27">
            <a:extLst>
              <a:ext uri="{FF2B5EF4-FFF2-40B4-BE49-F238E27FC236}">
                <a16:creationId xmlns:a16="http://schemas.microsoft.com/office/drawing/2014/main" id="{FC988B34-74AF-294C-7C8D-3009A93BC8A9}"/>
              </a:ext>
            </a:extLst>
          </p:cNvPr>
          <p:cNvSpPr txBox="1">
            <a:spLocks/>
          </p:cNvSpPr>
          <p:nvPr/>
        </p:nvSpPr>
        <p:spPr>
          <a:xfrm>
            <a:off x="3775413" y="2840335"/>
            <a:ext cx="1901846" cy="660674"/>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b="1" dirty="0" err="1">
                <a:effectLst/>
                <a:latin typeface="Calibri" panose="020F0502020204030204" pitchFamily="34" charset="0"/>
              </a:rPr>
              <a:t>ServlessFW</a:t>
            </a:r>
            <a:r>
              <a:rPr lang="pt-PT" sz="1800" dirty="0">
                <a:effectLst/>
                <a:latin typeface="Calibri" panose="020F0502020204030204" pitchFamily="34" charset="0"/>
              </a:rPr>
              <a:t> </a:t>
            </a:r>
          </a:p>
          <a:p>
            <a:endParaRPr lang="en-IN" dirty="0"/>
          </a:p>
        </p:txBody>
      </p:sp>
    </p:spTree>
    <p:extLst>
      <p:ext uri="{BB962C8B-B14F-4D97-AF65-F5344CB8AC3E}">
        <p14:creationId xmlns:p14="http://schemas.microsoft.com/office/powerpoint/2010/main" val="1470283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46425-098E-AA21-6856-41AC5E69C95D}"/>
              </a:ext>
            </a:extLst>
          </p:cNvPr>
          <p:cNvSpPr>
            <a:spLocks noGrp="1"/>
          </p:cNvSpPr>
          <p:nvPr>
            <p:ph type="title"/>
          </p:nvPr>
        </p:nvSpPr>
        <p:spPr/>
        <p:txBody>
          <a:bodyPr/>
          <a:lstStyle/>
          <a:p>
            <a:r>
              <a:rPr lang="en-IN" dirty="0"/>
              <a:t>Supported Platforms</a:t>
            </a:r>
          </a:p>
        </p:txBody>
      </p:sp>
      <p:sp>
        <p:nvSpPr>
          <p:cNvPr id="3" name="Slide Number Placeholder 2">
            <a:extLst>
              <a:ext uri="{FF2B5EF4-FFF2-40B4-BE49-F238E27FC236}">
                <a16:creationId xmlns:a16="http://schemas.microsoft.com/office/drawing/2014/main" id="{A802BCD9-CDDB-F7C5-EE51-1F35048E5A56}"/>
              </a:ext>
            </a:extLst>
          </p:cNvPr>
          <p:cNvSpPr>
            <a:spLocks noGrp="1"/>
          </p:cNvSpPr>
          <p:nvPr>
            <p:ph type="sldNum" sz="quarter" idx="12"/>
          </p:nvPr>
        </p:nvSpPr>
        <p:spPr/>
        <p:txBody>
          <a:bodyPr/>
          <a:lstStyle/>
          <a:p>
            <a:fld id="{78E74617-0A29-4426-8CD2-8D3B5446FC90}" type="slidenum">
              <a:rPr lang="en-IN" smtClean="0"/>
              <a:pPr/>
              <a:t>9</a:t>
            </a:fld>
            <a:endParaRPr lang="en-IN" dirty="0"/>
          </a:p>
        </p:txBody>
      </p:sp>
      <p:sp>
        <p:nvSpPr>
          <p:cNvPr id="7" name="Text Placeholder 6">
            <a:extLst>
              <a:ext uri="{FF2B5EF4-FFF2-40B4-BE49-F238E27FC236}">
                <a16:creationId xmlns:a16="http://schemas.microsoft.com/office/drawing/2014/main" id="{8A49DD89-6BF9-0DCD-DA10-A57E37A94D7D}"/>
              </a:ext>
            </a:extLst>
          </p:cNvPr>
          <p:cNvSpPr>
            <a:spLocks noGrp="1"/>
          </p:cNvSpPr>
          <p:nvPr>
            <p:ph type="body" sz="quarter" idx="25"/>
          </p:nvPr>
        </p:nvSpPr>
        <p:spPr/>
        <p:txBody>
          <a:bodyPr/>
          <a:lstStyle/>
          <a:p>
            <a:r>
              <a:rPr lang="en-IN" dirty="0"/>
              <a:t>Supported Platforms</a:t>
            </a:r>
          </a:p>
        </p:txBody>
      </p:sp>
      <p:pic>
        <p:nvPicPr>
          <p:cNvPr id="2" name="Picture Placeholder 15">
            <a:extLst>
              <a:ext uri="{FF2B5EF4-FFF2-40B4-BE49-F238E27FC236}">
                <a16:creationId xmlns:a16="http://schemas.microsoft.com/office/drawing/2014/main" id="{D29E9B95-39B0-3C7E-4A0E-5EC078656C71}"/>
              </a:ext>
            </a:extLst>
          </p:cNvPr>
          <p:cNvPicPr>
            <a:picLocks noChangeAspect="1"/>
          </p:cNvPicPr>
          <p:nvPr/>
        </p:nvPicPr>
        <p:blipFill>
          <a:blip r:embed="rId2">
            <a:extLst>
              <a:ext uri="{28A0092B-C50C-407E-A947-70E740481C1C}">
                <a14:useLocalDpi xmlns:a14="http://schemas.microsoft.com/office/drawing/2010/main" val="0"/>
              </a:ext>
            </a:extLst>
          </a:blip>
          <a:srcRect l="139" r="139"/>
          <a:stretch/>
        </p:blipFill>
        <p:spPr>
          <a:xfrm>
            <a:off x="1114148" y="1988929"/>
            <a:ext cx="733380" cy="735427"/>
          </a:xfrm>
          <a:prstGeom prst="rect">
            <a:avLst/>
          </a:prstGeom>
        </p:spPr>
      </p:pic>
      <p:sp>
        <p:nvSpPr>
          <p:cNvPr id="4" name="Text Placeholder 29">
            <a:extLst>
              <a:ext uri="{FF2B5EF4-FFF2-40B4-BE49-F238E27FC236}">
                <a16:creationId xmlns:a16="http://schemas.microsoft.com/office/drawing/2014/main" id="{1FE8A68F-773C-D0BC-E95F-AC6B6724CCC3}"/>
              </a:ext>
            </a:extLst>
          </p:cNvPr>
          <p:cNvSpPr txBox="1">
            <a:spLocks/>
          </p:cNvSpPr>
          <p:nvPr/>
        </p:nvSpPr>
        <p:spPr>
          <a:xfrm>
            <a:off x="1114148" y="3645023"/>
            <a:ext cx="1901846" cy="2270861"/>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dirty="0">
                <a:effectLst/>
                <a:latin typeface="Calibri" panose="020F0502020204030204" pitchFamily="34" charset="0"/>
              </a:rPr>
              <a:t>.</a:t>
            </a:r>
            <a:r>
              <a:rPr lang="pt-PT" sz="1800" dirty="0" err="1">
                <a:effectLst/>
                <a:latin typeface="Calibri" panose="020F0502020204030204" pitchFamily="34" charset="0"/>
              </a:rPr>
              <a:t>tf</a:t>
            </a:r>
            <a:r>
              <a:rPr lang="pt-PT" sz="1800" dirty="0">
                <a:effectLst/>
                <a:latin typeface="Calibri" panose="020F0502020204030204" pitchFamily="34" charset="0"/>
              </a:rPr>
              <a:t> .</a:t>
            </a:r>
            <a:r>
              <a:rPr lang="pt-PT" sz="1800" dirty="0" err="1">
                <a:effectLst/>
                <a:latin typeface="Calibri" panose="020F0502020204030204" pitchFamily="34" charset="0"/>
              </a:rPr>
              <a:t>terraform.tfvars</a:t>
            </a:r>
            <a:r>
              <a:rPr lang="pt-PT" sz="1800" dirty="0">
                <a:effectLst/>
                <a:latin typeface="Calibri" panose="020F0502020204030204" pitchFamily="34" charset="0"/>
              </a:rPr>
              <a:t> .</a:t>
            </a:r>
            <a:r>
              <a:rPr lang="pt-PT" sz="1800" dirty="0" err="1">
                <a:effectLst/>
                <a:latin typeface="Calibri" panose="020F0502020204030204" pitchFamily="34" charset="0"/>
              </a:rPr>
              <a:t>auto.tfvars</a:t>
            </a:r>
            <a:endParaRPr lang="pt-PT" sz="1800" dirty="0">
              <a:effectLst/>
              <a:latin typeface="Calibri" panose="020F0502020204030204" pitchFamily="34" charset="0"/>
            </a:endParaRPr>
          </a:p>
          <a:p>
            <a:r>
              <a:rPr lang="pt-PT" sz="1800" dirty="0">
                <a:latin typeface="Calibri" panose="020F0502020204030204" pitchFamily="34" charset="0"/>
              </a:rPr>
              <a:t>.</a:t>
            </a:r>
            <a:r>
              <a:rPr lang="pt-PT" sz="1800" dirty="0" err="1">
                <a:latin typeface="Calibri" panose="020F0502020204030204" pitchFamily="34" charset="0"/>
              </a:rPr>
              <a:t>json</a:t>
            </a:r>
            <a:endParaRPr lang="pt-PT" sz="1800" dirty="0">
              <a:effectLst/>
              <a:latin typeface="Calibri" panose="020F0502020204030204" pitchFamily="34" charset="0"/>
            </a:endParaRPr>
          </a:p>
          <a:p>
            <a:endParaRPr lang="en-IN" dirty="0"/>
          </a:p>
        </p:txBody>
      </p:sp>
      <p:sp>
        <p:nvSpPr>
          <p:cNvPr id="5" name="Text Placeholder 30">
            <a:extLst>
              <a:ext uri="{FF2B5EF4-FFF2-40B4-BE49-F238E27FC236}">
                <a16:creationId xmlns:a16="http://schemas.microsoft.com/office/drawing/2014/main" id="{44ED3AF8-A947-DD62-4701-AFCC5DACD885}"/>
              </a:ext>
            </a:extLst>
          </p:cNvPr>
          <p:cNvSpPr txBox="1">
            <a:spLocks/>
          </p:cNvSpPr>
          <p:nvPr/>
        </p:nvSpPr>
        <p:spPr>
          <a:xfrm>
            <a:off x="1114148" y="2840335"/>
            <a:ext cx="1901846" cy="660674"/>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1800" b="1" dirty="0" err="1">
                <a:latin typeface="Calibri" panose="020F0502020204030204" pitchFamily="34" charset="0"/>
              </a:rPr>
              <a:t>Terraform</a:t>
            </a:r>
            <a:endParaRPr lang="pt-PT" sz="1800" b="1" dirty="0">
              <a:latin typeface="Calibri" panose="020F0502020204030204" pitchFamily="34" charset="0"/>
            </a:endParaRPr>
          </a:p>
          <a:p>
            <a:r>
              <a:rPr lang="pt-PT" sz="1800" b="1" dirty="0" err="1">
                <a:latin typeface="Calibri" panose="020F0502020204030204" pitchFamily="34" charset="0"/>
              </a:rPr>
              <a:t>Terraform</a:t>
            </a:r>
            <a:r>
              <a:rPr lang="pt-PT" sz="1800" b="1" dirty="0">
                <a:latin typeface="Calibri" panose="020F0502020204030204" pitchFamily="34" charset="0"/>
              </a:rPr>
              <a:t> </a:t>
            </a:r>
            <a:r>
              <a:rPr lang="pt-PT" sz="1800" b="1" dirty="0" err="1">
                <a:latin typeface="Calibri" panose="020F0502020204030204" pitchFamily="34" charset="0"/>
              </a:rPr>
              <a:t>Plan</a:t>
            </a:r>
            <a:r>
              <a:rPr lang="pt-PT" sz="1800" b="1" dirty="0">
                <a:effectLst/>
                <a:latin typeface="Calibri" panose="020F0502020204030204" pitchFamily="34" charset="0"/>
              </a:rPr>
              <a:t> </a:t>
            </a:r>
          </a:p>
          <a:p>
            <a:endParaRPr lang="en-IN" dirty="0"/>
          </a:p>
          <a:p>
            <a:endParaRPr lang="en-IN" dirty="0"/>
          </a:p>
        </p:txBody>
      </p:sp>
      <p:sp>
        <p:nvSpPr>
          <p:cNvPr id="11" name="Text Placeholder 6">
            <a:extLst>
              <a:ext uri="{FF2B5EF4-FFF2-40B4-BE49-F238E27FC236}">
                <a16:creationId xmlns:a16="http://schemas.microsoft.com/office/drawing/2014/main" id="{0E65352B-592C-8345-D30C-3DF026984CDE}"/>
              </a:ext>
            </a:extLst>
          </p:cNvPr>
          <p:cNvSpPr txBox="1">
            <a:spLocks/>
          </p:cNvSpPr>
          <p:nvPr/>
        </p:nvSpPr>
        <p:spPr>
          <a:xfrm>
            <a:off x="9097942" y="2840335"/>
            <a:ext cx="1901846" cy="660674"/>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16" name="Text Placeholder 26">
            <a:extLst>
              <a:ext uri="{FF2B5EF4-FFF2-40B4-BE49-F238E27FC236}">
                <a16:creationId xmlns:a16="http://schemas.microsoft.com/office/drawing/2014/main" id="{C103E052-3CED-368C-3B0F-8FFD02451C50}"/>
              </a:ext>
            </a:extLst>
          </p:cNvPr>
          <p:cNvSpPr txBox="1">
            <a:spLocks/>
          </p:cNvSpPr>
          <p:nvPr/>
        </p:nvSpPr>
        <p:spPr>
          <a:xfrm>
            <a:off x="3775413" y="3645023"/>
            <a:ext cx="1901846" cy="2270861"/>
          </a:xfrm>
          <a:prstGeom prst="rect">
            <a:avLst/>
          </a:prstGeom>
        </p:spPr>
        <p:txBody>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PT" sz="1800" dirty="0">
              <a:effectLst/>
              <a:latin typeface="Calibri" panose="020F0502020204030204" pitchFamily="34" charset="0"/>
            </a:endParaRPr>
          </a:p>
          <a:p>
            <a:endParaRPr lang="pt-PT" sz="1800" dirty="0">
              <a:latin typeface="Calibri" panose="020F0502020204030204" pitchFamily="34" charset="0"/>
            </a:endParaRPr>
          </a:p>
          <a:p>
            <a:endParaRPr lang="pt-PT" sz="1800" dirty="0">
              <a:latin typeface="Calibri" panose="020F0502020204030204" pitchFamily="34" charset="0"/>
            </a:endParaRPr>
          </a:p>
          <a:p>
            <a:r>
              <a:rPr lang="pt-PT" sz="1800" dirty="0">
                <a:effectLst/>
                <a:latin typeface="Calibri" panose="020F0502020204030204" pitchFamily="34" charset="0"/>
              </a:rPr>
              <a:t>...</a:t>
            </a:r>
          </a:p>
        </p:txBody>
      </p:sp>
    </p:spTree>
    <p:extLst>
      <p:ext uri="{BB962C8B-B14F-4D97-AF65-F5344CB8AC3E}">
        <p14:creationId xmlns:p14="http://schemas.microsoft.com/office/powerpoint/2010/main" val="3093622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Design">
  <a:themeElements>
    <a:clrScheme name="Checkmarx">
      <a:dk1>
        <a:sysClr val="windowText" lastClr="000000"/>
      </a:dk1>
      <a:lt1>
        <a:sysClr val="window" lastClr="FFFFFF"/>
      </a:lt1>
      <a:dk2>
        <a:srgbClr val="1B2C7F"/>
      </a:dk2>
      <a:lt2>
        <a:srgbClr val="FB86B6"/>
      </a:lt2>
      <a:accent1>
        <a:srgbClr val="B9D532"/>
      </a:accent1>
      <a:accent2>
        <a:srgbClr val="109CF1"/>
      </a:accent2>
      <a:accent3>
        <a:srgbClr val="E6DDEE"/>
      </a:accent3>
      <a:accent4>
        <a:srgbClr val="7F7F7F"/>
      </a:accent4>
      <a:accent5>
        <a:srgbClr val="BFBFBF"/>
      </a:accent5>
      <a:accent6>
        <a:srgbClr val="F2F2F2"/>
      </a:accent6>
      <a:hlink>
        <a:srgbClr val="0645AD"/>
      </a:hlink>
      <a:folHlink>
        <a:srgbClr val="F2547F"/>
      </a:folHlink>
    </a:clrScheme>
    <a:fontScheme name="CX GT America Fonts">
      <a:majorFont>
        <a:latin typeface="GT America LCG Bl"/>
        <a:ea typeface=""/>
        <a:cs typeface=""/>
      </a:majorFont>
      <a:minorFont>
        <a:latin typeface="GT America LCG R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EF969A0-7E33-44C3-93BE-33C052ED3CB8}" vid="{483FCE59-413C-45D9-9965-EEB6AB02CE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84B324FC5BF2648BEB4FEDBDF5343F2" ma:contentTypeVersion="16" ma:contentTypeDescription="Create a new document." ma:contentTypeScope="" ma:versionID="8e1e2abf3318791d5099714b9bd05fdc">
  <xsd:schema xmlns:xsd="http://www.w3.org/2001/XMLSchema" xmlns:xs="http://www.w3.org/2001/XMLSchema" xmlns:p="http://schemas.microsoft.com/office/2006/metadata/properties" xmlns:ns2="034291c2-a097-4392-b779-9b0bec63b0ac" xmlns:ns3="508c4bab-b5a2-4465-a678-f16623814cca" targetNamespace="http://schemas.microsoft.com/office/2006/metadata/properties" ma:root="true" ma:fieldsID="07c40ff32887389d8ae82f3d8fbff429" ns2:_="" ns3:_="">
    <xsd:import namespace="034291c2-a097-4392-b779-9b0bec63b0ac"/>
    <xsd:import namespace="508c4bab-b5a2-4465-a678-f16623814cca"/>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element ref="ns2:TypeofDocument"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4291c2-a097-4392-b779-9b0bec63b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TypeofDocument" ma:index="20" nillable="true" ma:displayName="Type of Document" ma:description="Solution Brief vs. Services Brief" ma:format="Dropdown" ma:internalName="TypeofDocument">
      <xsd:simpleType>
        <xsd:restriction base="dms:Choice">
          <xsd:enumeration value="Solution Brief"/>
          <xsd:enumeration value="Services Brief"/>
          <xsd:enumeration value="Choice 3"/>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45e0df1-018f-4951-9082-d4aedfee347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08c4bab-b5a2-4465-a678-f16623814cca"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ypeofDocument xmlns="034291c2-a097-4392-b779-9b0bec63b0ac" xsi:nil="true"/>
    <lcf76f155ced4ddcb4097134ff3c332f xmlns="034291c2-a097-4392-b779-9b0bec63b0a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46CF659-4EB9-46D0-B38D-C573299D17ED}">
  <ds:schemaRefs>
    <ds:schemaRef ds:uri="http://schemas.microsoft.com/sharepoint/v3/contenttype/forms"/>
  </ds:schemaRefs>
</ds:datastoreItem>
</file>

<file path=customXml/itemProps2.xml><?xml version="1.0" encoding="utf-8"?>
<ds:datastoreItem xmlns:ds="http://schemas.openxmlformats.org/officeDocument/2006/customXml" ds:itemID="{1AD6E54F-9B55-4F90-9C60-F3DA7A25F4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4291c2-a097-4392-b779-9b0bec63b0ac"/>
    <ds:schemaRef ds:uri="508c4bab-b5a2-4465-a678-f16623814c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EDADB7-A8C5-45BB-A16B-F44A68FFE57C}">
  <ds:schemaRefs>
    <ds:schemaRef ds:uri="http://schemas.microsoft.com/office/2006/metadata/properties"/>
    <ds:schemaRef ds:uri="http://schemas.microsoft.com/office/infopath/2007/PartnerControls"/>
    <ds:schemaRef ds:uri="034291c2-a097-4392-b779-9b0bec63b0ac"/>
  </ds:schemaRefs>
</ds:datastoreItem>
</file>

<file path=docProps/app.xml><?xml version="1.0" encoding="utf-8"?>
<Properties xmlns="http://schemas.openxmlformats.org/officeDocument/2006/extended-properties" xmlns:vt="http://schemas.openxmlformats.org/officeDocument/2006/docPropsVTypes">
  <Template>Custom Design</Template>
  <TotalTime>3467</TotalTime>
  <Words>2603</Words>
  <Application>Microsoft Macintosh PowerPoint</Application>
  <PresentationFormat>Widescreen</PresentationFormat>
  <Paragraphs>467</Paragraphs>
  <Slides>47</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Arial</vt:lpstr>
      <vt:lpstr>Calibri</vt:lpstr>
      <vt:lpstr>GT America</vt:lpstr>
      <vt:lpstr>GT America LCG Bl</vt:lpstr>
      <vt:lpstr>GT America LCG Rg</vt:lpstr>
      <vt:lpstr>Helvetica Neue</vt:lpstr>
      <vt:lpstr>Menlo</vt:lpstr>
      <vt:lpstr>Roboto</vt:lpstr>
      <vt:lpstr>Segoe UI</vt:lpstr>
      <vt:lpstr>ui-monospace</vt:lpstr>
      <vt:lpstr>Custom Design</vt:lpstr>
      <vt:lpstr>KICS Workshop</vt:lpstr>
      <vt:lpstr>Agenda</vt:lpstr>
      <vt:lpstr>KICS explained</vt:lpstr>
      <vt:lpstr>KICS architecture</vt:lpstr>
      <vt:lpstr>KICS Supported Platforms</vt:lpstr>
      <vt:lpstr>KICS Supported Platforms</vt:lpstr>
      <vt:lpstr>KICS Supported Platforms</vt:lpstr>
      <vt:lpstr>KICS Supported Platforms</vt:lpstr>
      <vt:lpstr>Supported Platforms</vt:lpstr>
      <vt:lpstr>Install KICS Windows locally</vt:lpstr>
      <vt:lpstr>Install KICS Docker</vt:lpstr>
      <vt:lpstr>Install KICS some flags</vt:lpstr>
      <vt:lpstr>Install KICS some flags</vt:lpstr>
      <vt:lpstr>Install KICS reporting</vt:lpstr>
      <vt:lpstr>Install KICS - DEMO</vt:lpstr>
      <vt:lpstr>Install KICS – useful documentation</vt:lpstr>
      <vt:lpstr>CI/CD Pipelines</vt:lpstr>
      <vt:lpstr>CI/CD Pipelines – GitHub Actions DEMO</vt:lpstr>
      <vt:lpstr>CI/CD Pipelines – GitHub Actions DEMO</vt:lpstr>
      <vt:lpstr>CI/CD Pipelines – Azure DevOps DEMO</vt:lpstr>
      <vt:lpstr>CI/CD Pipelines – Azure DevOps DEMO</vt:lpstr>
      <vt:lpstr>CI/CD Pipelines – useful documentation</vt:lpstr>
      <vt:lpstr>KICS Security Queries</vt:lpstr>
      <vt:lpstr>KICS Security Queries</vt:lpstr>
      <vt:lpstr>KICS Security Queries – json creation</vt:lpstr>
      <vt:lpstr>KICS Security Queries – JSON creation</vt:lpstr>
      <vt:lpstr>KICS Security Queries</vt:lpstr>
      <vt:lpstr>KICS Security Queries – query file tree</vt:lpstr>
      <vt:lpstr>KICS Security Queries – libraries </vt:lpstr>
      <vt:lpstr>KICS Security Queries - metadata</vt:lpstr>
      <vt:lpstr>KICS Security Queries - metadata</vt:lpstr>
      <vt:lpstr>KICS Security Queries – negative.tf</vt:lpstr>
      <vt:lpstr>KICS Security Queries – positive.tf</vt:lpstr>
      <vt:lpstr>KICS Security Queries – expected.tf</vt:lpstr>
      <vt:lpstr>KICS Security Queries – query.rego</vt:lpstr>
      <vt:lpstr>KICS Security Queries – query.rego</vt:lpstr>
      <vt:lpstr>KICS Security Queries – query.rego</vt:lpstr>
      <vt:lpstr>KICS Security Queries – query.rego</vt:lpstr>
      <vt:lpstr>KICS Security Queries – useful functions </vt:lpstr>
      <vt:lpstr>KICS Security Queries DEMO</vt:lpstr>
      <vt:lpstr>KICS Security Queries DEMO</vt:lpstr>
      <vt:lpstr>KICS Security Queries – important links</vt:lpstr>
      <vt:lpstr>KICS Support</vt:lpstr>
      <vt:lpstr>KICS how to contribute?</vt:lpstr>
      <vt:lpstr>KICS in CxOne</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Sonia Dias</dc:creator>
  <cp:keywords/>
  <dc:description/>
  <cp:lastModifiedBy>Sonia Dias</cp:lastModifiedBy>
  <cp:revision>16</cp:revision>
  <dcterms:created xsi:type="dcterms:W3CDTF">2022-12-13T17:28:01Z</dcterms:created>
  <dcterms:modified xsi:type="dcterms:W3CDTF">2023-01-17T14:21:29Z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0x010100484B324FC5BF2648BEB4FEDBDF5343F2</vt:lpwstr>
  </property>
  <property fmtid="{D5CDD505-2E9C-101B-9397-08002B2CF9AE}" pid="3" name="MediaServiceImageTags">
    <vt:lpwstr/>
  </property>
</Properties>
</file>